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71" r:id="rId5"/>
    <p:sldId id="258" r:id="rId6"/>
    <p:sldId id="26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333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ED083AE6-46FA-4A59-8FB0-9F97EB10719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2" autoAdjust="0"/>
    <p:restoredTop sz="94660"/>
  </p:normalViewPr>
  <p:slideViewPr>
    <p:cSldViewPr snapToGrid="0" showGuides="1">
      <p:cViewPr varScale="1">
        <p:scale>
          <a:sx n="105" d="100"/>
          <a:sy n="105" d="100"/>
        </p:scale>
        <p:origin x="828" y="114"/>
      </p:cViewPr>
      <p:guideLst/>
    </p:cSldViewPr>
  </p:slideViewPr>
  <p:notesTextViewPr>
    <p:cViewPr>
      <p:scale>
        <a:sx n="1" d="1"/>
        <a:sy n="1" d="1"/>
      </p:scale>
      <p:origin x="0" y="-108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than Richards" userId="b7b0aa81-1532-474c-bf78-94d367241da2" providerId="ADAL" clId="{B6A5D820-99AE-46FC-B9B9-0D27367FE50E}"/>
    <pc:docChg chg="modSld">
      <pc:chgData name="Nathan Richards" userId="b7b0aa81-1532-474c-bf78-94d367241da2" providerId="ADAL" clId="{B6A5D820-99AE-46FC-B9B9-0D27367FE50E}" dt="2023-07-05T02:05:18.639" v="65" actId="20577"/>
      <pc:docMkLst>
        <pc:docMk/>
      </pc:docMkLst>
      <pc:sldChg chg="modSp mod">
        <pc:chgData name="Nathan Richards" userId="b7b0aa81-1532-474c-bf78-94d367241da2" providerId="ADAL" clId="{B6A5D820-99AE-46FC-B9B9-0D27367FE50E}" dt="2023-07-05T02:05:05.861" v="37" actId="14100"/>
        <pc:sldMkLst>
          <pc:docMk/>
          <pc:sldMk cId="971473570" sldId="258"/>
        </pc:sldMkLst>
        <pc:spChg chg="mod">
          <ac:chgData name="Nathan Richards" userId="b7b0aa81-1532-474c-bf78-94d367241da2" providerId="ADAL" clId="{B6A5D820-99AE-46FC-B9B9-0D27367FE50E}" dt="2023-07-05T02:05:05.861" v="37" actId="14100"/>
          <ac:spMkLst>
            <pc:docMk/>
            <pc:sldMk cId="971473570" sldId="258"/>
            <ac:spMk id="14" creationId="{81F65A59-550E-F675-AF20-F8ADB97CCD24}"/>
          </ac:spMkLst>
        </pc:spChg>
      </pc:sldChg>
      <pc:sldChg chg="modSp mod">
        <pc:chgData name="Nathan Richards" userId="b7b0aa81-1532-474c-bf78-94d367241da2" providerId="ADAL" clId="{B6A5D820-99AE-46FC-B9B9-0D27367FE50E}" dt="2023-07-05T02:05:18.639" v="65" actId="20577"/>
        <pc:sldMkLst>
          <pc:docMk/>
          <pc:sldMk cId="1629582958" sldId="269"/>
        </pc:sldMkLst>
        <pc:spChg chg="mod">
          <ac:chgData name="Nathan Richards" userId="b7b0aa81-1532-474c-bf78-94d367241da2" providerId="ADAL" clId="{B6A5D820-99AE-46FC-B9B9-0D27367FE50E}" dt="2023-07-05T02:05:18.639" v="65" actId="20577"/>
          <ac:spMkLst>
            <pc:docMk/>
            <pc:sldMk cId="1629582958" sldId="269"/>
            <ac:spMk id="2" creationId="{DB4EEF8C-72AE-8749-F15D-B7993A17ACD5}"/>
          </ac:spMkLst>
        </pc:spChg>
      </pc:sldChg>
      <pc:sldChg chg="modSp mod">
        <pc:chgData name="Nathan Richards" userId="b7b0aa81-1532-474c-bf78-94d367241da2" providerId="ADAL" clId="{B6A5D820-99AE-46FC-B9B9-0D27367FE50E}" dt="2023-07-05T02:04:48.261" v="13" actId="20577"/>
        <pc:sldMkLst>
          <pc:docMk/>
          <pc:sldMk cId="2204931344" sldId="271"/>
        </pc:sldMkLst>
        <pc:spChg chg="mod">
          <ac:chgData name="Nathan Richards" userId="b7b0aa81-1532-474c-bf78-94d367241da2" providerId="ADAL" clId="{B6A5D820-99AE-46FC-B9B9-0D27367FE50E}" dt="2023-07-05T02:04:48.261" v="13" actId="20577"/>
          <ac:spMkLst>
            <pc:docMk/>
            <pc:sldMk cId="2204931344" sldId="271"/>
            <ac:spMk id="2" creationId="{AAE195A1-52AF-5180-5251-AE796B5E2E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6523C-B4A5-4219-BFE3-5EB971FBE728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3BC1D0-350E-4704-B58E-500F2D1D4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0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1600" dirty="0">
                <a:latin typeface="Torque Bold" panose="020B0803030202050203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Game-based Learning.</a:t>
            </a:r>
          </a:p>
          <a:p>
            <a:pPr>
              <a:spcAft>
                <a:spcPts val="1200"/>
              </a:spcAft>
            </a:pPr>
            <a:r>
              <a:rPr lang="en-AU" sz="1200" dirty="0"/>
              <a:t>Game-based learning is a teaching method that balances educational materials with the strategies, rules, and social aspects of playing a game.</a:t>
            </a:r>
            <a:endParaRPr lang="en-US" sz="1200" dirty="0">
              <a:latin typeface="Torque Bold" panose="020B0803030202050203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3BC1D0-350E-4704-B58E-500F2D1D42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0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svg"/><Relationship Id="rId2" Type="http://schemas.openxmlformats.org/officeDocument/2006/relationships/image" Target="../media/image1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svg"/><Relationship Id="rId2" Type="http://schemas.openxmlformats.org/officeDocument/2006/relationships/image" Target="../media/image2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ojang">
    <p:bg>
      <p:bgPr>
        <a:solidFill>
          <a:srgbClr val="F03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Microsoft Confidential</a:t>
            </a:r>
            <a:endParaRPr lang="en-US" dirty="0"/>
          </a:p>
        </p:txBody>
      </p:sp>
      <p:grpSp>
        <p:nvGrpSpPr>
          <p:cNvPr id="6" name="Graphic 9">
            <a:extLst>
              <a:ext uri="{FF2B5EF4-FFF2-40B4-BE49-F238E27FC236}">
                <a16:creationId xmlns:a16="http://schemas.microsoft.com/office/drawing/2014/main" id="{8E564AB0-53C0-A852-2C04-5564CA26E3EF}"/>
              </a:ext>
            </a:extLst>
          </p:cNvPr>
          <p:cNvGrpSpPr/>
          <p:nvPr userDrawn="1"/>
        </p:nvGrpSpPr>
        <p:grpSpPr>
          <a:xfrm>
            <a:off x="2667746" y="2619723"/>
            <a:ext cx="6856508" cy="1618554"/>
            <a:chOff x="966787" y="1938997"/>
            <a:chExt cx="10253698" cy="2420498"/>
          </a:xfrm>
          <a:solidFill>
            <a:srgbClr val="FFFFFF"/>
          </a:solidFill>
        </p:grpSpPr>
        <p:grpSp>
          <p:nvGrpSpPr>
            <p:cNvPr id="7" name="Graphic 9">
              <a:extLst>
                <a:ext uri="{FF2B5EF4-FFF2-40B4-BE49-F238E27FC236}">
                  <a16:creationId xmlns:a16="http://schemas.microsoft.com/office/drawing/2014/main" id="{1896C9D1-12C8-97B4-294A-B8FDD068F112}"/>
                </a:ext>
              </a:extLst>
            </p:cNvPr>
            <p:cNvGrpSpPr/>
            <p:nvPr/>
          </p:nvGrpSpPr>
          <p:grpSpPr>
            <a:xfrm>
              <a:off x="3700614" y="3838985"/>
              <a:ext cx="4808558" cy="520510"/>
              <a:chOff x="3700614" y="3838985"/>
              <a:chExt cx="4808558" cy="520510"/>
            </a:xfrm>
            <a:grpFill/>
          </p:grpSpPr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BA1BCABA-DDA6-C568-4BB4-98F29AE02870}"/>
                  </a:ext>
                </a:extLst>
              </p:cNvPr>
              <p:cNvSpPr/>
              <p:nvPr/>
            </p:nvSpPr>
            <p:spPr>
              <a:xfrm>
                <a:off x="4411962" y="3852225"/>
                <a:ext cx="438287" cy="493336"/>
              </a:xfrm>
              <a:custGeom>
                <a:avLst/>
                <a:gdLst>
                  <a:gd name="connsiteX0" fmla="*/ 419428 w 438287"/>
                  <a:gd name="connsiteY0" fmla="*/ -419 h 493336"/>
                  <a:gd name="connsiteX1" fmla="*/ 18010 w 438287"/>
                  <a:gd name="connsiteY1" fmla="*/ -419 h 493336"/>
                  <a:gd name="connsiteX2" fmla="*/ -424 w 438287"/>
                  <a:gd name="connsiteY2" fmla="*/ 18015 h 493336"/>
                  <a:gd name="connsiteX3" fmla="*/ -424 w 438287"/>
                  <a:gd name="connsiteY3" fmla="*/ 18016 h 493336"/>
                  <a:gd name="connsiteX4" fmla="*/ -424 w 438287"/>
                  <a:gd name="connsiteY4" fmla="*/ 110055 h 493336"/>
                  <a:gd name="connsiteX5" fmla="*/ 18009 w 438287"/>
                  <a:gd name="connsiteY5" fmla="*/ 128489 h 493336"/>
                  <a:gd name="connsiteX6" fmla="*/ 18010 w 438287"/>
                  <a:gd name="connsiteY6" fmla="*/ 128489 h 493336"/>
                  <a:gd name="connsiteX7" fmla="*/ 128167 w 438287"/>
                  <a:gd name="connsiteY7" fmla="*/ 128489 h 493336"/>
                  <a:gd name="connsiteX8" fmla="*/ 146601 w 438287"/>
                  <a:gd name="connsiteY8" fmla="*/ 146923 h 493336"/>
                  <a:gd name="connsiteX9" fmla="*/ 146601 w 438287"/>
                  <a:gd name="connsiteY9" fmla="*/ 146924 h 493336"/>
                  <a:gd name="connsiteX10" fmla="*/ 146602 w 438287"/>
                  <a:gd name="connsiteY10" fmla="*/ 474482 h 493336"/>
                  <a:gd name="connsiteX11" fmla="*/ 165037 w 438287"/>
                  <a:gd name="connsiteY11" fmla="*/ 492917 h 493336"/>
                  <a:gd name="connsiteX12" fmla="*/ 272407 w 438287"/>
                  <a:gd name="connsiteY12" fmla="*/ 492917 h 493336"/>
                  <a:gd name="connsiteX13" fmla="*/ 290841 w 438287"/>
                  <a:gd name="connsiteY13" fmla="*/ 474482 h 493336"/>
                  <a:gd name="connsiteX14" fmla="*/ 290841 w 438287"/>
                  <a:gd name="connsiteY14" fmla="*/ 474482 h 493336"/>
                  <a:gd name="connsiteX15" fmla="*/ 290841 w 438287"/>
                  <a:gd name="connsiteY15" fmla="*/ 146923 h 493336"/>
                  <a:gd name="connsiteX16" fmla="*/ 309276 w 438287"/>
                  <a:gd name="connsiteY16" fmla="*/ 128489 h 493336"/>
                  <a:gd name="connsiteX17" fmla="*/ 419429 w 438287"/>
                  <a:gd name="connsiteY17" fmla="*/ 128489 h 493336"/>
                  <a:gd name="connsiteX18" fmla="*/ 437864 w 438287"/>
                  <a:gd name="connsiteY18" fmla="*/ 110055 h 493336"/>
                  <a:gd name="connsiteX19" fmla="*/ 437864 w 438287"/>
                  <a:gd name="connsiteY19" fmla="*/ 110054 h 493336"/>
                  <a:gd name="connsiteX20" fmla="*/ 437863 w 438287"/>
                  <a:gd name="connsiteY20" fmla="*/ 18015 h 493336"/>
                  <a:gd name="connsiteX21" fmla="*/ 419429 w 438287"/>
                  <a:gd name="connsiteY21" fmla="*/ -419 h 493336"/>
                  <a:gd name="connsiteX22" fmla="*/ 419428 w 438287"/>
                  <a:gd name="connsiteY22" fmla="*/ -419 h 493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38287" h="493336">
                    <a:moveTo>
                      <a:pt x="419428" y="-419"/>
                    </a:moveTo>
                    <a:lnTo>
                      <a:pt x="18010" y="-419"/>
                    </a:lnTo>
                    <a:cubicBezTo>
                      <a:pt x="7829" y="-419"/>
                      <a:pt x="-424" y="7834"/>
                      <a:pt x="-424" y="18015"/>
                    </a:cubicBezTo>
                    <a:cubicBezTo>
                      <a:pt x="-424" y="18015"/>
                      <a:pt x="-424" y="18015"/>
                      <a:pt x="-424" y="18016"/>
                    </a:cubicBezTo>
                    <a:lnTo>
                      <a:pt x="-424" y="110055"/>
                    </a:lnTo>
                    <a:cubicBezTo>
                      <a:pt x="-425" y="120235"/>
                      <a:pt x="7828" y="128489"/>
                      <a:pt x="18009" y="128489"/>
                    </a:cubicBezTo>
                    <a:cubicBezTo>
                      <a:pt x="18010" y="128489"/>
                      <a:pt x="18010" y="128489"/>
                      <a:pt x="18010" y="128489"/>
                    </a:cubicBezTo>
                    <a:lnTo>
                      <a:pt x="128167" y="128489"/>
                    </a:lnTo>
                    <a:cubicBezTo>
                      <a:pt x="138348" y="128489"/>
                      <a:pt x="146601" y="136742"/>
                      <a:pt x="146601" y="146923"/>
                    </a:cubicBezTo>
                    <a:cubicBezTo>
                      <a:pt x="146601" y="146923"/>
                      <a:pt x="146601" y="146923"/>
                      <a:pt x="146601" y="146924"/>
                    </a:cubicBezTo>
                    <a:lnTo>
                      <a:pt x="146602" y="474482"/>
                    </a:lnTo>
                    <a:cubicBezTo>
                      <a:pt x="146602" y="484663"/>
                      <a:pt x="154855" y="492916"/>
                      <a:pt x="165037" y="492917"/>
                    </a:cubicBezTo>
                    <a:lnTo>
                      <a:pt x="272407" y="492917"/>
                    </a:lnTo>
                    <a:cubicBezTo>
                      <a:pt x="282588" y="492917"/>
                      <a:pt x="290841" y="484664"/>
                      <a:pt x="290841" y="474482"/>
                    </a:cubicBezTo>
                    <a:cubicBezTo>
                      <a:pt x="290841" y="474482"/>
                      <a:pt x="290841" y="474482"/>
                      <a:pt x="290841" y="474482"/>
                    </a:cubicBezTo>
                    <a:lnTo>
                      <a:pt x="290841" y="146923"/>
                    </a:lnTo>
                    <a:cubicBezTo>
                      <a:pt x="290841" y="136742"/>
                      <a:pt x="299095" y="128489"/>
                      <a:pt x="309276" y="128489"/>
                    </a:cubicBezTo>
                    <a:lnTo>
                      <a:pt x="419429" y="128489"/>
                    </a:lnTo>
                    <a:cubicBezTo>
                      <a:pt x="429610" y="128490"/>
                      <a:pt x="437863" y="120237"/>
                      <a:pt x="437864" y="110055"/>
                    </a:cubicBezTo>
                    <a:cubicBezTo>
                      <a:pt x="437864" y="110055"/>
                      <a:pt x="437864" y="110055"/>
                      <a:pt x="437864" y="110054"/>
                    </a:cubicBezTo>
                    <a:lnTo>
                      <a:pt x="437863" y="18015"/>
                    </a:lnTo>
                    <a:cubicBezTo>
                      <a:pt x="437864" y="7835"/>
                      <a:pt x="429611" y="-419"/>
                      <a:pt x="419429" y="-419"/>
                    </a:cubicBezTo>
                    <a:cubicBezTo>
                      <a:pt x="419429" y="-419"/>
                      <a:pt x="419428" y="-419"/>
                      <a:pt x="419428" y="-4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3EDC0082-F13F-630A-FFF5-3576015744BD}"/>
                  </a:ext>
                </a:extLst>
              </p:cNvPr>
              <p:cNvSpPr/>
              <p:nvPr/>
            </p:nvSpPr>
            <p:spPr>
              <a:xfrm>
                <a:off x="5987336" y="3852226"/>
                <a:ext cx="454311" cy="493336"/>
              </a:xfrm>
              <a:custGeom>
                <a:avLst/>
                <a:gdLst>
                  <a:gd name="connsiteX0" fmla="*/ 171683 w 454311"/>
                  <a:gd name="connsiteY0" fmla="*/ -419 h 493336"/>
                  <a:gd name="connsiteX1" fmla="*/ 18011 w 454311"/>
                  <a:gd name="connsiteY1" fmla="*/ -419 h 493336"/>
                  <a:gd name="connsiteX2" fmla="*/ -424 w 454311"/>
                  <a:gd name="connsiteY2" fmla="*/ 18014 h 493336"/>
                  <a:gd name="connsiteX3" fmla="*/ -424 w 454311"/>
                  <a:gd name="connsiteY3" fmla="*/ 18015 h 493336"/>
                  <a:gd name="connsiteX4" fmla="*/ -424 w 454311"/>
                  <a:gd name="connsiteY4" fmla="*/ 474482 h 493336"/>
                  <a:gd name="connsiteX5" fmla="*/ 18010 w 454311"/>
                  <a:gd name="connsiteY5" fmla="*/ 492917 h 493336"/>
                  <a:gd name="connsiteX6" fmla="*/ 18011 w 454311"/>
                  <a:gd name="connsiteY6" fmla="*/ 492917 h 493336"/>
                  <a:gd name="connsiteX7" fmla="*/ 170990 w 454311"/>
                  <a:gd name="connsiteY7" fmla="*/ 492917 h 493336"/>
                  <a:gd name="connsiteX8" fmla="*/ 453887 w 454311"/>
                  <a:gd name="connsiteY8" fmla="*/ 244855 h 493336"/>
                  <a:gd name="connsiteX9" fmla="*/ 171683 w 454311"/>
                  <a:gd name="connsiteY9" fmla="*/ -419 h 493336"/>
                  <a:gd name="connsiteX10" fmla="*/ 164526 w 454311"/>
                  <a:gd name="connsiteY10" fmla="*/ 366795 h 493336"/>
                  <a:gd name="connsiteX11" fmla="*/ 157767 w 454311"/>
                  <a:gd name="connsiteY11" fmla="*/ 366795 h 493336"/>
                  <a:gd name="connsiteX12" fmla="*/ 139032 w 454311"/>
                  <a:gd name="connsiteY12" fmla="*/ 348361 h 493336"/>
                  <a:gd name="connsiteX13" fmla="*/ 139033 w 454311"/>
                  <a:gd name="connsiteY13" fmla="*/ 144136 h 493336"/>
                  <a:gd name="connsiteX14" fmla="*/ 157768 w 454311"/>
                  <a:gd name="connsiteY14" fmla="*/ 125701 h 493336"/>
                  <a:gd name="connsiteX15" fmla="*/ 165945 w 454311"/>
                  <a:gd name="connsiteY15" fmla="*/ 125701 h 493336"/>
                  <a:gd name="connsiteX16" fmla="*/ 306865 w 454311"/>
                  <a:gd name="connsiteY16" fmla="*/ 244855 h 493336"/>
                  <a:gd name="connsiteX17" fmla="*/ 164527 w 454311"/>
                  <a:gd name="connsiteY17" fmla="*/ 366795 h 4933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54311" h="493336">
                    <a:moveTo>
                      <a:pt x="171683" y="-419"/>
                    </a:moveTo>
                    <a:lnTo>
                      <a:pt x="18011" y="-419"/>
                    </a:lnTo>
                    <a:cubicBezTo>
                      <a:pt x="7830" y="-419"/>
                      <a:pt x="-424" y="7834"/>
                      <a:pt x="-424" y="18014"/>
                    </a:cubicBezTo>
                    <a:cubicBezTo>
                      <a:pt x="-424" y="18015"/>
                      <a:pt x="-424" y="18015"/>
                      <a:pt x="-424" y="18015"/>
                    </a:cubicBezTo>
                    <a:lnTo>
                      <a:pt x="-424" y="474482"/>
                    </a:lnTo>
                    <a:cubicBezTo>
                      <a:pt x="-424" y="484663"/>
                      <a:pt x="7829" y="492916"/>
                      <a:pt x="18010" y="492917"/>
                    </a:cubicBezTo>
                    <a:cubicBezTo>
                      <a:pt x="18010" y="492917"/>
                      <a:pt x="18011" y="492917"/>
                      <a:pt x="18011" y="492917"/>
                    </a:cubicBezTo>
                    <a:lnTo>
                      <a:pt x="170990" y="492917"/>
                    </a:lnTo>
                    <a:cubicBezTo>
                      <a:pt x="345187" y="492917"/>
                      <a:pt x="453887" y="398150"/>
                      <a:pt x="453887" y="244855"/>
                    </a:cubicBezTo>
                    <a:cubicBezTo>
                      <a:pt x="453887" y="94346"/>
                      <a:pt x="349371" y="-419"/>
                      <a:pt x="171683" y="-419"/>
                    </a:cubicBezTo>
                    <a:close/>
                    <a:moveTo>
                      <a:pt x="164526" y="366795"/>
                    </a:moveTo>
                    <a:lnTo>
                      <a:pt x="157767" y="366795"/>
                    </a:lnTo>
                    <a:cubicBezTo>
                      <a:pt x="147503" y="366878"/>
                      <a:pt x="139116" y="358624"/>
                      <a:pt x="139032" y="348361"/>
                    </a:cubicBezTo>
                    <a:lnTo>
                      <a:pt x="139033" y="144136"/>
                    </a:lnTo>
                    <a:cubicBezTo>
                      <a:pt x="139116" y="133872"/>
                      <a:pt x="147504" y="125619"/>
                      <a:pt x="157768" y="125701"/>
                    </a:cubicBezTo>
                    <a:lnTo>
                      <a:pt x="165945" y="125701"/>
                    </a:lnTo>
                    <a:cubicBezTo>
                      <a:pt x="259420" y="125701"/>
                      <a:pt x="306865" y="161937"/>
                      <a:pt x="306865" y="244855"/>
                    </a:cubicBezTo>
                    <a:cubicBezTo>
                      <a:pt x="306865" y="330564"/>
                      <a:pt x="259420" y="366795"/>
                      <a:pt x="164527" y="366795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0EFB6614-0513-2FE5-6710-90D984BA03AA}"/>
                  </a:ext>
                </a:extLst>
              </p:cNvPr>
              <p:cNvSpPr/>
              <p:nvPr/>
            </p:nvSpPr>
            <p:spPr>
              <a:xfrm>
                <a:off x="6800939" y="3852226"/>
                <a:ext cx="147544" cy="493335"/>
              </a:xfrm>
              <a:custGeom>
                <a:avLst/>
                <a:gdLst>
                  <a:gd name="connsiteX0" fmla="*/ 129110 w 147544"/>
                  <a:gd name="connsiteY0" fmla="*/ 0 h 493335"/>
                  <a:gd name="connsiteX1" fmla="*/ 147544 w 147544"/>
                  <a:gd name="connsiteY1" fmla="*/ 0 h 493335"/>
                  <a:gd name="connsiteX2" fmla="*/ 147544 w 147544"/>
                  <a:gd name="connsiteY2" fmla="*/ 493336 h 493335"/>
                  <a:gd name="connsiteX3" fmla="*/ 129110 w 147544"/>
                  <a:gd name="connsiteY3" fmla="*/ 493336 h 493335"/>
                  <a:gd name="connsiteX4" fmla="*/ 18435 w 147544"/>
                  <a:gd name="connsiteY4" fmla="*/ 493336 h 493335"/>
                  <a:gd name="connsiteX5" fmla="*/ 18435 w 147544"/>
                  <a:gd name="connsiteY5" fmla="*/ 0 h 493335"/>
                  <a:gd name="connsiteX6" fmla="*/ 0 w 147544"/>
                  <a:gd name="connsiteY6" fmla="*/ 0 h 493335"/>
                  <a:gd name="connsiteX7" fmla="*/ 18435 w 147544"/>
                  <a:gd name="connsiteY7" fmla="*/ 0 h 4933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544" h="493335">
                    <a:moveTo>
                      <a:pt x="129110" y="0"/>
                    </a:moveTo>
                    <a:cubicBezTo>
                      <a:pt x="139291" y="0"/>
                      <a:pt x="147544" y="0"/>
                      <a:pt x="147544" y="0"/>
                    </a:cubicBezTo>
                    <a:lnTo>
                      <a:pt x="147544" y="493336"/>
                    </a:lnTo>
                    <a:cubicBezTo>
                      <a:pt x="147544" y="493336"/>
                      <a:pt x="139291" y="493336"/>
                      <a:pt x="129110" y="493336"/>
                    </a:cubicBezTo>
                    <a:lnTo>
                      <a:pt x="18435" y="493336"/>
                    </a:lnTo>
                    <a:lnTo>
                      <a:pt x="18435" y="0"/>
                    </a:lnTo>
                    <a:cubicBezTo>
                      <a:pt x="8253" y="0"/>
                      <a:pt x="0" y="0"/>
                      <a:pt x="0" y="0"/>
                    </a:cubicBezTo>
                    <a:cubicBezTo>
                      <a:pt x="0" y="0"/>
                      <a:pt x="8254" y="0"/>
                      <a:pt x="18435" y="0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A8AE6235-1F51-F1B3-664D-8033FA28E3DE}"/>
                  </a:ext>
                </a:extLst>
              </p:cNvPr>
              <p:cNvSpPr/>
              <p:nvPr/>
            </p:nvSpPr>
            <p:spPr>
              <a:xfrm>
                <a:off x="5188868" y="3852225"/>
                <a:ext cx="438985" cy="506576"/>
              </a:xfrm>
              <a:custGeom>
                <a:avLst/>
                <a:gdLst>
                  <a:gd name="connsiteX0" fmla="*/ 420126 w 438985"/>
                  <a:gd name="connsiteY0" fmla="*/ -419 h 506576"/>
                  <a:gd name="connsiteX1" fmla="*/ 314847 w 438985"/>
                  <a:gd name="connsiteY1" fmla="*/ -419 h 506576"/>
                  <a:gd name="connsiteX2" fmla="*/ 296412 w 438985"/>
                  <a:gd name="connsiteY2" fmla="*/ 18015 h 506576"/>
                  <a:gd name="connsiteX3" fmla="*/ 296412 w 438985"/>
                  <a:gd name="connsiteY3" fmla="*/ 18016 h 506576"/>
                  <a:gd name="connsiteX4" fmla="*/ 296412 w 438985"/>
                  <a:gd name="connsiteY4" fmla="*/ 262973 h 506576"/>
                  <a:gd name="connsiteX5" fmla="*/ 219071 w 438985"/>
                  <a:gd name="connsiteY5" fmla="*/ 373763 h 506576"/>
                  <a:gd name="connsiteX6" fmla="*/ 141725 w 438985"/>
                  <a:gd name="connsiteY6" fmla="*/ 262973 h 506576"/>
                  <a:gd name="connsiteX7" fmla="*/ 141725 w 438985"/>
                  <a:gd name="connsiteY7" fmla="*/ 18015 h 506576"/>
                  <a:gd name="connsiteX8" fmla="*/ 123291 w 438985"/>
                  <a:gd name="connsiteY8" fmla="*/ -419 h 506576"/>
                  <a:gd name="connsiteX9" fmla="*/ 123290 w 438985"/>
                  <a:gd name="connsiteY9" fmla="*/ -419 h 506576"/>
                  <a:gd name="connsiteX10" fmla="*/ 18011 w 438985"/>
                  <a:gd name="connsiteY10" fmla="*/ -419 h 506576"/>
                  <a:gd name="connsiteX11" fmla="*/ -424 w 438985"/>
                  <a:gd name="connsiteY11" fmla="*/ 18015 h 506576"/>
                  <a:gd name="connsiteX12" fmla="*/ -424 w 438985"/>
                  <a:gd name="connsiteY12" fmla="*/ 18016 h 506576"/>
                  <a:gd name="connsiteX13" fmla="*/ -424 w 438985"/>
                  <a:gd name="connsiteY13" fmla="*/ 276907 h 506576"/>
                  <a:gd name="connsiteX14" fmla="*/ 219071 w 438985"/>
                  <a:gd name="connsiteY14" fmla="*/ 506157 h 506576"/>
                  <a:gd name="connsiteX15" fmla="*/ 438562 w 438985"/>
                  <a:gd name="connsiteY15" fmla="*/ 276209 h 506576"/>
                  <a:gd name="connsiteX16" fmla="*/ 438562 w 438985"/>
                  <a:gd name="connsiteY16" fmla="*/ 18015 h 506576"/>
                  <a:gd name="connsiteX17" fmla="*/ 420128 w 438985"/>
                  <a:gd name="connsiteY17" fmla="*/ -419 h 506576"/>
                  <a:gd name="connsiteX18" fmla="*/ 420126 w 438985"/>
                  <a:gd name="connsiteY18" fmla="*/ -419 h 5065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438985" h="506576">
                    <a:moveTo>
                      <a:pt x="420126" y="-419"/>
                    </a:moveTo>
                    <a:lnTo>
                      <a:pt x="314847" y="-419"/>
                    </a:lnTo>
                    <a:cubicBezTo>
                      <a:pt x="304666" y="-419"/>
                      <a:pt x="296412" y="7834"/>
                      <a:pt x="296412" y="18015"/>
                    </a:cubicBezTo>
                    <a:cubicBezTo>
                      <a:pt x="296412" y="18015"/>
                      <a:pt x="296412" y="18016"/>
                      <a:pt x="296412" y="18016"/>
                    </a:cubicBezTo>
                    <a:lnTo>
                      <a:pt x="296412" y="262973"/>
                    </a:lnTo>
                    <a:cubicBezTo>
                      <a:pt x="296412" y="345197"/>
                      <a:pt x="274114" y="373763"/>
                      <a:pt x="219071" y="373763"/>
                    </a:cubicBezTo>
                    <a:cubicBezTo>
                      <a:pt x="164022" y="373763"/>
                      <a:pt x="141725" y="345197"/>
                      <a:pt x="141725" y="262973"/>
                    </a:cubicBezTo>
                    <a:lnTo>
                      <a:pt x="141725" y="18015"/>
                    </a:lnTo>
                    <a:cubicBezTo>
                      <a:pt x="141725" y="7835"/>
                      <a:pt x="133472" y="-419"/>
                      <a:pt x="123291" y="-419"/>
                    </a:cubicBezTo>
                    <a:cubicBezTo>
                      <a:pt x="123291" y="-419"/>
                      <a:pt x="123290" y="-419"/>
                      <a:pt x="123290" y="-419"/>
                    </a:cubicBezTo>
                    <a:lnTo>
                      <a:pt x="18011" y="-419"/>
                    </a:lnTo>
                    <a:cubicBezTo>
                      <a:pt x="7830" y="-419"/>
                      <a:pt x="-424" y="7834"/>
                      <a:pt x="-424" y="18015"/>
                    </a:cubicBezTo>
                    <a:cubicBezTo>
                      <a:pt x="-424" y="18015"/>
                      <a:pt x="-424" y="18016"/>
                      <a:pt x="-424" y="18016"/>
                    </a:cubicBezTo>
                    <a:lnTo>
                      <a:pt x="-424" y="276907"/>
                    </a:lnTo>
                    <a:cubicBezTo>
                      <a:pt x="-424" y="428114"/>
                      <a:pt x="67167" y="506157"/>
                      <a:pt x="219071" y="506157"/>
                    </a:cubicBezTo>
                    <a:cubicBezTo>
                      <a:pt x="366791" y="506157"/>
                      <a:pt x="438562" y="423934"/>
                      <a:pt x="438562" y="276209"/>
                    </a:cubicBezTo>
                    <a:lnTo>
                      <a:pt x="438562" y="18015"/>
                    </a:lnTo>
                    <a:cubicBezTo>
                      <a:pt x="438562" y="7835"/>
                      <a:pt x="430309" y="-419"/>
                      <a:pt x="420128" y="-419"/>
                    </a:cubicBezTo>
                    <a:cubicBezTo>
                      <a:pt x="420127" y="-419"/>
                      <a:pt x="420127" y="-419"/>
                      <a:pt x="420126" y="-4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FCBBA1D6-26BE-1B80-A8C0-3F18559F5FEF}"/>
                  </a:ext>
                </a:extLst>
              </p:cNvPr>
              <p:cNvSpPr/>
              <p:nvPr/>
            </p:nvSpPr>
            <p:spPr>
              <a:xfrm>
                <a:off x="3700614" y="3838985"/>
                <a:ext cx="384228" cy="520510"/>
              </a:xfrm>
              <a:custGeom>
                <a:avLst/>
                <a:gdLst>
                  <a:gd name="connsiteX0" fmla="*/ 257683 w 384228"/>
                  <a:gd name="connsiteY0" fmla="*/ 207924 h 520510"/>
                  <a:gd name="connsiteX1" fmla="*/ 194792 w 384228"/>
                  <a:gd name="connsiteY1" fmla="*/ 182133 h 520510"/>
                  <a:gd name="connsiteX2" fmla="*/ 158890 w 384228"/>
                  <a:gd name="connsiteY2" fmla="*/ 130876 h 520510"/>
                  <a:gd name="connsiteX3" fmla="*/ 219315 w 384228"/>
                  <a:gd name="connsiteY3" fmla="*/ 114598 h 520510"/>
                  <a:gd name="connsiteX4" fmla="*/ 272109 w 384228"/>
                  <a:gd name="connsiteY4" fmla="*/ 155694 h 520510"/>
                  <a:gd name="connsiteX5" fmla="*/ 281746 w 384228"/>
                  <a:gd name="connsiteY5" fmla="*/ 161794 h 520510"/>
                  <a:gd name="connsiteX6" fmla="*/ 281746 w 384228"/>
                  <a:gd name="connsiteY6" fmla="*/ 161794 h 520510"/>
                  <a:gd name="connsiteX7" fmla="*/ 295008 w 384228"/>
                  <a:gd name="connsiteY7" fmla="*/ 158873 h 520510"/>
                  <a:gd name="connsiteX8" fmla="*/ 371773 w 384228"/>
                  <a:gd name="connsiteY8" fmla="*/ 101577 h 520510"/>
                  <a:gd name="connsiteX9" fmla="*/ 375118 w 384228"/>
                  <a:gd name="connsiteY9" fmla="*/ 78362 h 520510"/>
                  <a:gd name="connsiteX10" fmla="*/ 374637 w 384228"/>
                  <a:gd name="connsiteY10" fmla="*/ 77750 h 520510"/>
                  <a:gd name="connsiteX11" fmla="*/ 200545 w 384228"/>
                  <a:gd name="connsiteY11" fmla="*/ -419 h 520510"/>
                  <a:gd name="connsiteX12" fmla="*/ 15890 w 384228"/>
                  <a:gd name="connsiteY12" fmla="*/ 146607 h 520510"/>
                  <a:gd name="connsiteX13" fmla="*/ 133134 w 384228"/>
                  <a:gd name="connsiteY13" fmla="*/ 298725 h 520510"/>
                  <a:gd name="connsiteX14" fmla="*/ 194636 w 384228"/>
                  <a:gd name="connsiteY14" fmla="*/ 321332 h 520510"/>
                  <a:gd name="connsiteX15" fmla="*/ 237831 w 384228"/>
                  <a:gd name="connsiteY15" fmla="*/ 383001 h 520510"/>
                  <a:gd name="connsiteX16" fmla="*/ 165131 w 384228"/>
                  <a:gd name="connsiteY16" fmla="*/ 402586 h 520510"/>
                  <a:gd name="connsiteX17" fmla="*/ 105988 w 384228"/>
                  <a:gd name="connsiteY17" fmla="*/ 357071 h 520510"/>
                  <a:gd name="connsiteX18" fmla="*/ 96981 w 384228"/>
                  <a:gd name="connsiteY18" fmla="*/ 351596 h 520510"/>
                  <a:gd name="connsiteX19" fmla="*/ 96734 w 384228"/>
                  <a:gd name="connsiteY19" fmla="*/ 351544 h 520510"/>
                  <a:gd name="connsiteX20" fmla="*/ 83898 w 384228"/>
                  <a:gd name="connsiteY20" fmla="*/ 354158 h 520510"/>
                  <a:gd name="connsiteX21" fmla="*/ 6652 w 384228"/>
                  <a:gd name="connsiteY21" fmla="*/ 408064 h 520510"/>
                  <a:gd name="connsiteX22" fmla="*/ 2573 w 384228"/>
                  <a:gd name="connsiteY22" fmla="*/ 431154 h 520510"/>
                  <a:gd name="connsiteX23" fmla="*/ 3021 w 384228"/>
                  <a:gd name="connsiteY23" fmla="*/ 431764 h 520510"/>
                  <a:gd name="connsiteX24" fmla="*/ 189394 w 384228"/>
                  <a:gd name="connsiteY24" fmla="*/ 520091 h 520510"/>
                  <a:gd name="connsiteX25" fmla="*/ 383804 w 384228"/>
                  <a:gd name="connsiteY25" fmla="*/ 354253 h 520510"/>
                  <a:gd name="connsiteX26" fmla="*/ 257683 w 384228"/>
                  <a:gd name="connsiteY26" fmla="*/ 207924 h 520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84228" h="520510">
                    <a:moveTo>
                      <a:pt x="257683" y="207924"/>
                    </a:moveTo>
                    <a:cubicBezTo>
                      <a:pt x="242441" y="201393"/>
                      <a:pt x="200535" y="183998"/>
                      <a:pt x="194792" y="182133"/>
                    </a:cubicBezTo>
                    <a:cubicBezTo>
                      <a:pt x="154046" y="168899"/>
                      <a:pt x="152117" y="149525"/>
                      <a:pt x="158890" y="130876"/>
                    </a:cubicBezTo>
                    <a:cubicBezTo>
                      <a:pt x="165662" y="112227"/>
                      <a:pt x="193099" y="103941"/>
                      <a:pt x="219315" y="114598"/>
                    </a:cubicBezTo>
                    <a:cubicBezTo>
                      <a:pt x="233388" y="120319"/>
                      <a:pt x="268309" y="151985"/>
                      <a:pt x="272109" y="155694"/>
                    </a:cubicBezTo>
                    <a:cubicBezTo>
                      <a:pt x="274637" y="158646"/>
                      <a:pt x="277995" y="160772"/>
                      <a:pt x="281746" y="161794"/>
                    </a:cubicBezTo>
                    <a:lnTo>
                      <a:pt x="281746" y="161794"/>
                    </a:lnTo>
                    <a:cubicBezTo>
                      <a:pt x="286381" y="162770"/>
                      <a:pt x="291212" y="161706"/>
                      <a:pt x="295008" y="158873"/>
                    </a:cubicBezTo>
                    <a:lnTo>
                      <a:pt x="371773" y="101577"/>
                    </a:lnTo>
                    <a:cubicBezTo>
                      <a:pt x="379107" y="96090"/>
                      <a:pt x="380605" y="85696"/>
                      <a:pt x="375118" y="78362"/>
                    </a:cubicBezTo>
                    <a:cubicBezTo>
                      <a:pt x="374963" y="78155"/>
                      <a:pt x="374802" y="77951"/>
                      <a:pt x="374637" y="77750"/>
                    </a:cubicBezTo>
                    <a:cubicBezTo>
                      <a:pt x="332850" y="27262"/>
                      <a:pt x="272291" y="-419"/>
                      <a:pt x="200545" y="-419"/>
                    </a:cubicBezTo>
                    <a:cubicBezTo>
                      <a:pt x="94627" y="-419"/>
                      <a:pt x="15890" y="63691"/>
                      <a:pt x="15890" y="146607"/>
                    </a:cubicBezTo>
                    <a:cubicBezTo>
                      <a:pt x="15890" y="219029"/>
                      <a:pt x="48265" y="261848"/>
                      <a:pt x="133134" y="298725"/>
                    </a:cubicBezTo>
                    <a:cubicBezTo>
                      <a:pt x="155080" y="306472"/>
                      <a:pt x="183335" y="318007"/>
                      <a:pt x="194636" y="321332"/>
                    </a:cubicBezTo>
                    <a:cubicBezTo>
                      <a:pt x="244083" y="335880"/>
                      <a:pt x="245979" y="360563"/>
                      <a:pt x="237831" y="383001"/>
                    </a:cubicBezTo>
                    <a:cubicBezTo>
                      <a:pt x="229684" y="405438"/>
                      <a:pt x="196807" y="415071"/>
                      <a:pt x="165131" y="402586"/>
                    </a:cubicBezTo>
                    <a:cubicBezTo>
                      <a:pt x="143024" y="393872"/>
                      <a:pt x="108402" y="360423"/>
                      <a:pt x="105988" y="357071"/>
                    </a:cubicBezTo>
                    <a:cubicBezTo>
                      <a:pt x="103663" y="354313"/>
                      <a:pt x="100500" y="352390"/>
                      <a:pt x="96981" y="351596"/>
                    </a:cubicBezTo>
                    <a:lnTo>
                      <a:pt x="96734" y="351544"/>
                    </a:lnTo>
                    <a:cubicBezTo>
                      <a:pt x="92278" y="350606"/>
                      <a:pt x="87632" y="351552"/>
                      <a:pt x="83898" y="354158"/>
                    </a:cubicBezTo>
                    <a:lnTo>
                      <a:pt x="6652" y="408064"/>
                    </a:lnTo>
                    <a:cubicBezTo>
                      <a:pt x="-851" y="413313"/>
                      <a:pt x="-2677" y="423651"/>
                      <a:pt x="2573" y="431154"/>
                    </a:cubicBezTo>
                    <a:cubicBezTo>
                      <a:pt x="2717" y="431361"/>
                      <a:pt x="2867" y="431564"/>
                      <a:pt x="3021" y="431764"/>
                    </a:cubicBezTo>
                    <a:cubicBezTo>
                      <a:pt x="47694" y="489540"/>
                      <a:pt x="113152" y="520091"/>
                      <a:pt x="189394" y="520091"/>
                    </a:cubicBezTo>
                    <a:cubicBezTo>
                      <a:pt x="302972" y="520091"/>
                      <a:pt x="383804" y="449718"/>
                      <a:pt x="383804" y="354253"/>
                    </a:cubicBezTo>
                    <a:cubicBezTo>
                      <a:pt x="383804" y="291544"/>
                      <a:pt x="349657" y="246949"/>
                      <a:pt x="257683" y="20792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Freeform: Shape 38">
                <a:extLst>
                  <a:ext uri="{FF2B5EF4-FFF2-40B4-BE49-F238E27FC236}">
                    <a16:creationId xmlns:a16="http://schemas.microsoft.com/office/drawing/2014/main" id="{BC1809FA-70E6-364A-3142-6FD8D975E249}"/>
                  </a:ext>
                </a:extLst>
              </p:cNvPr>
              <p:cNvSpPr/>
              <p:nvPr/>
            </p:nvSpPr>
            <p:spPr>
              <a:xfrm>
                <a:off x="7299544" y="3838985"/>
                <a:ext cx="519803" cy="519804"/>
              </a:xfrm>
              <a:custGeom>
                <a:avLst/>
                <a:gdLst>
                  <a:gd name="connsiteX0" fmla="*/ 259477 w 519803"/>
                  <a:gd name="connsiteY0" fmla="*/ -419 h 519804"/>
                  <a:gd name="connsiteX1" fmla="*/ -424 w 519803"/>
                  <a:gd name="connsiteY1" fmla="*/ 259483 h 519804"/>
                  <a:gd name="connsiteX2" fmla="*/ 259477 w 519803"/>
                  <a:gd name="connsiteY2" fmla="*/ 519385 h 519804"/>
                  <a:gd name="connsiteX3" fmla="*/ 519379 w 519803"/>
                  <a:gd name="connsiteY3" fmla="*/ 259483 h 519804"/>
                  <a:gd name="connsiteX4" fmla="*/ 259477 w 519803"/>
                  <a:gd name="connsiteY4" fmla="*/ -419 h 519804"/>
                  <a:gd name="connsiteX5" fmla="*/ 259477 w 519803"/>
                  <a:gd name="connsiteY5" fmla="*/ 375468 h 519804"/>
                  <a:gd name="connsiteX6" fmla="*/ 143492 w 519803"/>
                  <a:gd name="connsiteY6" fmla="*/ 259482 h 519804"/>
                  <a:gd name="connsiteX7" fmla="*/ 259477 w 519803"/>
                  <a:gd name="connsiteY7" fmla="*/ 143496 h 519804"/>
                  <a:gd name="connsiteX8" fmla="*/ 375463 w 519803"/>
                  <a:gd name="connsiteY8" fmla="*/ 259482 h 519804"/>
                  <a:gd name="connsiteX9" fmla="*/ 259477 w 519803"/>
                  <a:gd name="connsiteY9" fmla="*/ 375468 h 5198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519803" h="519804">
                    <a:moveTo>
                      <a:pt x="259477" y="-419"/>
                    </a:moveTo>
                    <a:cubicBezTo>
                      <a:pt x="115937" y="-419"/>
                      <a:pt x="-424" y="115943"/>
                      <a:pt x="-424" y="259483"/>
                    </a:cubicBezTo>
                    <a:cubicBezTo>
                      <a:pt x="-424" y="403023"/>
                      <a:pt x="115939" y="519385"/>
                      <a:pt x="259477" y="519385"/>
                    </a:cubicBezTo>
                    <a:cubicBezTo>
                      <a:pt x="403018" y="519385"/>
                      <a:pt x="519379" y="403023"/>
                      <a:pt x="519379" y="259483"/>
                    </a:cubicBezTo>
                    <a:cubicBezTo>
                      <a:pt x="519379" y="115943"/>
                      <a:pt x="403016" y="-419"/>
                      <a:pt x="259477" y="-419"/>
                    </a:cubicBezTo>
                    <a:close/>
                    <a:moveTo>
                      <a:pt x="259477" y="375468"/>
                    </a:moveTo>
                    <a:cubicBezTo>
                      <a:pt x="195420" y="375468"/>
                      <a:pt x="143492" y="323539"/>
                      <a:pt x="143492" y="259482"/>
                    </a:cubicBezTo>
                    <a:cubicBezTo>
                      <a:pt x="143492" y="195425"/>
                      <a:pt x="195420" y="143496"/>
                      <a:pt x="259477" y="143496"/>
                    </a:cubicBezTo>
                    <a:cubicBezTo>
                      <a:pt x="323535" y="143496"/>
                      <a:pt x="375463" y="195425"/>
                      <a:pt x="375463" y="259482"/>
                    </a:cubicBezTo>
                    <a:cubicBezTo>
                      <a:pt x="375391" y="323510"/>
                      <a:pt x="323505" y="375396"/>
                      <a:pt x="259477" y="37546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0" name="Freeform: Shape 39">
                <a:extLst>
                  <a:ext uri="{FF2B5EF4-FFF2-40B4-BE49-F238E27FC236}">
                    <a16:creationId xmlns:a16="http://schemas.microsoft.com/office/drawing/2014/main" id="{C7BD1FBA-F0C5-C7A8-7592-22B349942C66}"/>
                  </a:ext>
                </a:extLst>
              </p:cNvPr>
              <p:cNvSpPr/>
              <p:nvPr/>
            </p:nvSpPr>
            <p:spPr>
              <a:xfrm>
                <a:off x="8124944" y="3838985"/>
                <a:ext cx="384228" cy="520510"/>
              </a:xfrm>
              <a:custGeom>
                <a:avLst/>
                <a:gdLst>
                  <a:gd name="connsiteX0" fmla="*/ 257683 w 384228"/>
                  <a:gd name="connsiteY0" fmla="*/ 207924 h 520510"/>
                  <a:gd name="connsiteX1" fmla="*/ 194791 w 384228"/>
                  <a:gd name="connsiteY1" fmla="*/ 182133 h 520510"/>
                  <a:gd name="connsiteX2" fmla="*/ 158890 w 384228"/>
                  <a:gd name="connsiteY2" fmla="*/ 130876 h 520510"/>
                  <a:gd name="connsiteX3" fmla="*/ 219314 w 384228"/>
                  <a:gd name="connsiteY3" fmla="*/ 114598 h 520510"/>
                  <a:gd name="connsiteX4" fmla="*/ 272109 w 384228"/>
                  <a:gd name="connsiteY4" fmla="*/ 155694 h 520510"/>
                  <a:gd name="connsiteX5" fmla="*/ 281745 w 384228"/>
                  <a:gd name="connsiteY5" fmla="*/ 161794 h 520510"/>
                  <a:gd name="connsiteX6" fmla="*/ 281747 w 384228"/>
                  <a:gd name="connsiteY6" fmla="*/ 161794 h 520510"/>
                  <a:gd name="connsiteX7" fmla="*/ 295009 w 384228"/>
                  <a:gd name="connsiteY7" fmla="*/ 158873 h 520510"/>
                  <a:gd name="connsiteX8" fmla="*/ 371774 w 384228"/>
                  <a:gd name="connsiteY8" fmla="*/ 101577 h 520510"/>
                  <a:gd name="connsiteX9" fmla="*/ 375118 w 384228"/>
                  <a:gd name="connsiteY9" fmla="*/ 78362 h 520510"/>
                  <a:gd name="connsiteX10" fmla="*/ 374637 w 384228"/>
                  <a:gd name="connsiteY10" fmla="*/ 77750 h 520510"/>
                  <a:gd name="connsiteX11" fmla="*/ 200545 w 384228"/>
                  <a:gd name="connsiteY11" fmla="*/ -419 h 520510"/>
                  <a:gd name="connsiteX12" fmla="*/ 15891 w 384228"/>
                  <a:gd name="connsiteY12" fmla="*/ 146607 h 520510"/>
                  <a:gd name="connsiteX13" fmla="*/ 133134 w 384228"/>
                  <a:gd name="connsiteY13" fmla="*/ 298725 h 520510"/>
                  <a:gd name="connsiteX14" fmla="*/ 194637 w 384228"/>
                  <a:gd name="connsiteY14" fmla="*/ 321332 h 520510"/>
                  <a:gd name="connsiteX15" fmla="*/ 237832 w 384228"/>
                  <a:gd name="connsiteY15" fmla="*/ 383001 h 520510"/>
                  <a:gd name="connsiteX16" fmla="*/ 165132 w 384228"/>
                  <a:gd name="connsiteY16" fmla="*/ 402586 h 520510"/>
                  <a:gd name="connsiteX17" fmla="*/ 105989 w 384228"/>
                  <a:gd name="connsiteY17" fmla="*/ 357071 h 520510"/>
                  <a:gd name="connsiteX18" fmla="*/ 96981 w 384228"/>
                  <a:gd name="connsiteY18" fmla="*/ 351596 h 520510"/>
                  <a:gd name="connsiteX19" fmla="*/ 96735 w 384228"/>
                  <a:gd name="connsiteY19" fmla="*/ 351544 h 520510"/>
                  <a:gd name="connsiteX20" fmla="*/ 83899 w 384228"/>
                  <a:gd name="connsiteY20" fmla="*/ 354158 h 520510"/>
                  <a:gd name="connsiteX21" fmla="*/ 6652 w 384228"/>
                  <a:gd name="connsiteY21" fmla="*/ 408064 h 520510"/>
                  <a:gd name="connsiteX22" fmla="*/ 2573 w 384228"/>
                  <a:gd name="connsiteY22" fmla="*/ 431154 h 520510"/>
                  <a:gd name="connsiteX23" fmla="*/ 3021 w 384228"/>
                  <a:gd name="connsiteY23" fmla="*/ 431764 h 520510"/>
                  <a:gd name="connsiteX24" fmla="*/ 189394 w 384228"/>
                  <a:gd name="connsiteY24" fmla="*/ 520091 h 520510"/>
                  <a:gd name="connsiteX25" fmla="*/ 383804 w 384228"/>
                  <a:gd name="connsiteY25" fmla="*/ 354253 h 520510"/>
                  <a:gd name="connsiteX26" fmla="*/ 257683 w 384228"/>
                  <a:gd name="connsiteY26" fmla="*/ 207924 h 520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84228" h="520510">
                    <a:moveTo>
                      <a:pt x="257683" y="207924"/>
                    </a:moveTo>
                    <a:cubicBezTo>
                      <a:pt x="242441" y="201393"/>
                      <a:pt x="200535" y="183998"/>
                      <a:pt x="194791" y="182133"/>
                    </a:cubicBezTo>
                    <a:cubicBezTo>
                      <a:pt x="154046" y="168899"/>
                      <a:pt x="152117" y="149525"/>
                      <a:pt x="158890" y="130876"/>
                    </a:cubicBezTo>
                    <a:cubicBezTo>
                      <a:pt x="165662" y="112227"/>
                      <a:pt x="193098" y="103941"/>
                      <a:pt x="219314" y="114598"/>
                    </a:cubicBezTo>
                    <a:cubicBezTo>
                      <a:pt x="233388" y="120319"/>
                      <a:pt x="268309" y="151985"/>
                      <a:pt x="272109" y="155694"/>
                    </a:cubicBezTo>
                    <a:cubicBezTo>
                      <a:pt x="274638" y="158646"/>
                      <a:pt x="277994" y="160772"/>
                      <a:pt x="281745" y="161794"/>
                    </a:cubicBezTo>
                    <a:lnTo>
                      <a:pt x="281747" y="161794"/>
                    </a:lnTo>
                    <a:cubicBezTo>
                      <a:pt x="286381" y="162770"/>
                      <a:pt x="291212" y="161706"/>
                      <a:pt x="295009" y="158873"/>
                    </a:cubicBezTo>
                    <a:lnTo>
                      <a:pt x="371774" y="101577"/>
                    </a:lnTo>
                    <a:cubicBezTo>
                      <a:pt x="379108" y="96090"/>
                      <a:pt x="380604" y="85696"/>
                      <a:pt x="375118" y="78362"/>
                    </a:cubicBezTo>
                    <a:cubicBezTo>
                      <a:pt x="374962" y="78155"/>
                      <a:pt x="374802" y="77951"/>
                      <a:pt x="374637" y="77750"/>
                    </a:cubicBezTo>
                    <a:cubicBezTo>
                      <a:pt x="332850" y="27262"/>
                      <a:pt x="272291" y="-419"/>
                      <a:pt x="200545" y="-419"/>
                    </a:cubicBezTo>
                    <a:cubicBezTo>
                      <a:pt x="94628" y="-419"/>
                      <a:pt x="15891" y="63691"/>
                      <a:pt x="15891" y="146607"/>
                    </a:cubicBezTo>
                    <a:cubicBezTo>
                      <a:pt x="15891" y="219029"/>
                      <a:pt x="48265" y="261848"/>
                      <a:pt x="133134" y="298725"/>
                    </a:cubicBezTo>
                    <a:cubicBezTo>
                      <a:pt x="155080" y="306472"/>
                      <a:pt x="183335" y="318007"/>
                      <a:pt x="194637" y="321332"/>
                    </a:cubicBezTo>
                    <a:cubicBezTo>
                      <a:pt x="244084" y="335880"/>
                      <a:pt x="245979" y="360563"/>
                      <a:pt x="237832" y="383001"/>
                    </a:cubicBezTo>
                    <a:cubicBezTo>
                      <a:pt x="229685" y="405438"/>
                      <a:pt x="196808" y="415071"/>
                      <a:pt x="165132" y="402586"/>
                    </a:cubicBezTo>
                    <a:cubicBezTo>
                      <a:pt x="143024" y="393872"/>
                      <a:pt x="108401" y="360423"/>
                      <a:pt x="105989" y="357071"/>
                    </a:cubicBezTo>
                    <a:cubicBezTo>
                      <a:pt x="103663" y="354313"/>
                      <a:pt x="100499" y="352390"/>
                      <a:pt x="96981" y="351596"/>
                    </a:cubicBezTo>
                    <a:lnTo>
                      <a:pt x="96735" y="351544"/>
                    </a:lnTo>
                    <a:cubicBezTo>
                      <a:pt x="92279" y="350606"/>
                      <a:pt x="87633" y="351552"/>
                      <a:pt x="83899" y="354158"/>
                    </a:cubicBezTo>
                    <a:lnTo>
                      <a:pt x="6652" y="408064"/>
                    </a:lnTo>
                    <a:cubicBezTo>
                      <a:pt x="-851" y="413313"/>
                      <a:pt x="-2677" y="423651"/>
                      <a:pt x="2573" y="431154"/>
                    </a:cubicBezTo>
                    <a:cubicBezTo>
                      <a:pt x="2717" y="431361"/>
                      <a:pt x="2867" y="431564"/>
                      <a:pt x="3021" y="431764"/>
                    </a:cubicBezTo>
                    <a:cubicBezTo>
                      <a:pt x="47695" y="489540"/>
                      <a:pt x="113152" y="520091"/>
                      <a:pt x="189394" y="520091"/>
                    </a:cubicBezTo>
                    <a:cubicBezTo>
                      <a:pt x="302972" y="520091"/>
                      <a:pt x="383804" y="449718"/>
                      <a:pt x="383804" y="354253"/>
                    </a:cubicBezTo>
                    <a:cubicBezTo>
                      <a:pt x="383803" y="291544"/>
                      <a:pt x="349656" y="246949"/>
                      <a:pt x="257683" y="20792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" name="Graphic 9">
              <a:extLst>
                <a:ext uri="{FF2B5EF4-FFF2-40B4-BE49-F238E27FC236}">
                  <a16:creationId xmlns:a16="http://schemas.microsoft.com/office/drawing/2014/main" id="{8355DD3D-687E-79DE-B55B-EE8AD9369FBC}"/>
                </a:ext>
              </a:extLst>
            </p:cNvPr>
            <p:cNvGrpSpPr/>
            <p:nvPr/>
          </p:nvGrpSpPr>
          <p:grpSpPr>
            <a:xfrm>
              <a:off x="966787" y="1938997"/>
              <a:ext cx="10253698" cy="1562101"/>
              <a:chOff x="966787" y="1938997"/>
              <a:chExt cx="10253698" cy="1562101"/>
            </a:xfrm>
            <a:grpFill/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348B7231-F002-1472-A79E-8560EB8F2F30}"/>
                  </a:ext>
                </a:extLst>
              </p:cNvPr>
              <p:cNvSpPr/>
              <p:nvPr/>
            </p:nvSpPr>
            <p:spPr>
              <a:xfrm>
                <a:off x="2852739" y="1938997"/>
                <a:ext cx="1562101" cy="1562101"/>
              </a:xfrm>
              <a:custGeom>
                <a:avLst/>
                <a:gdLst>
                  <a:gd name="connsiteX0" fmla="*/ 780626 w 1562101"/>
                  <a:gd name="connsiteY0" fmla="*/ -419 h 1562101"/>
                  <a:gd name="connsiteX1" fmla="*/ -424 w 1562101"/>
                  <a:gd name="connsiteY1" fmla="*/ 780632 h 1562101"/>
                  <a:gd name="connsiteX2" fmla="*/ 780626 w 1562101"/>
                  <a:gd name="connsiteY2" fmla="*/ 1561682 h 1562101"/>
                  <a:gd name="connsiteX3" fmla="*/ 1561677 w 1562101"/>
                  <a:gd name="connsiteY3" fmla="*/ 780631 h 1562101"/>
                  <a:gd name="connsiteX4" fmla="*/ 780626 w 1562101"/>
                  <a:gd name="connsiteY4" fmla="*/ -419 h 1562101"/>
                  <a:gd name="connsiteX5" fmla="*/ 780626 w 1562101"/>
                  <a:gd name="connsiteY5" fmla="*/ 1161632 h 1562101"/>
                  <a:gd name="connsiteX6" fmla="*/ 399625 w 1562101"/>
                  <a:gd name="connsiteY6" fmla="*/ 780632 h 1562101"/>
                  <a:gd name="connsiteX7" fmla="*/ 780625 w 1562101"/>
                  <a:gd name="connsiteY7" fmla="*/ 399631 h 1562101"/>
                  <a:gd name="connsiteX8" fmla="*/ 1161627 w 1562101"/>
                  <a:gd name="connsiteY8" fmla="*/ 780631 h 1562101"/>
                  <a:gd name="connsiteX9" fmla="*/ 780626 w 1562101"/>
                  <a:gd name="connsiteY9" fmla="*/ 1161632 h 1562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562101" h="1562101">
                    <a:moveTo>
                      <a:pt x="780626" y="-419"/>
                    </a:moveTo>
                    <a:cubicBezTo>
                      <a:pt x="349264" y="-419"/>
                      <a:pt x="-424" y="349269"/>
                      <a:pt x="-424" y="780632"/>
                    </a:cubicBezTo>
                    <a:cubicBezTo>
                      <a:pt x="-424" y="1211994"/>
                      <a:pt x="349264" y="1561682"/>
                      <a:pt x="780626" y="1561682"/>
                    </a:cubicBezTo>
                    <a:cubicBezTo>
                      <a:pt x="1211989" y="1561682"/>
                      <a:pt x="1561677" y="1211994"/>
                      <a:pt x="1561677" y="780631"/>
                    </a:cubicBezTo>
                    <a:cubicBezTo>
                      <a:pt x="1561677" y="349269"/>
                      <a:pt x="1211989" y="-419"/>
                      <a:pt x="780626" y="-419"/>
                    </a:cubicBezTo>
                    <a:close/>
                    <a:moveTo>
                      <a:pt x="780626" y="1161632"/>
                    </a:moveTo>
                    <a:cubicBezTo>
                      <a:pt x="570206" y="1161632"/>
                      <a:pt x="399626" y="991053"/>
                      <a:pt x="399625" y="780632"/>
                    </a:cubicBezTo>
                    <a:cubicBezTo>
                      <a:pt x="399625" y="570211"/>
                      <a:pt x="570204" y="399632"/>
                      <a:pt x="780625" y="399631"/>
                    </a:cubicBezTo>
                    <a:cubicBezTo>
                      <a:pt x="991046" y="399631"/>
                      <a:pt x="1161626" y="570211"/>
                      <a:pt x="1161627" y="780631"/>
                    </a:cubicBezTo>
                    <a:cubicBezTo>
                      <a:pt x="1161389" y="990953"/>
                      <a:pt x="990949" y="1161394"/>
                      <a:pt x="780626" y="116163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: Shape 9">
                <a:extLst>
                  <a:ext uri="{FF2B5EF4-FFF2-40B4-BE49-F238E27FC236}">
                    <a16:creationId xmlns:a16="http://schemas.microsoft.com/office/drawing/2014/main" id="{7A064F3E-89B1-7C21-97EA-4880ED32C4C2}"/>
                  </a:ext>
                </a:extLst>
              </p:cNvPr>
              <p:cNvSpPr/>
              <p:nvPr/>
            </p:nvSpPr>
            <p:spPr>
              <a:xfrm>
                <a:off x="4571063" y="1958048"/>
                <a:ext cx="1523028" cy="1524000"/>
              </a:xfrm>
              <a:custGeom>
                <a:avLst/>
                <a:gdLst>
                  <a:gd name="connsiteX0" fmla="*/ 1484505 w 1523028"/>
                  <a:gd name="connsiteY0" fmla="*/ -419 h 1524000"/>
                  <a:gd name="connsiteX1" fmla="*/ 417704 w 1523028"/>
                  <a:gd name="connsiteY1" fmla="*/ -419 h 1524000"/>
                  <a:gd name="connsiteX2" fmla="*/ 379604 w 1523028"/>
                  <a:gd name="connsiteY2" fmla="*/ 37681 h 1524000"/>
                  <a:gd name="connsiteX3" fmla="*/ 379604 w 1523028"/>
                  <a:gd name="connsiteY3" fmla="*/ 342481 h 1524000"/>
                  <a:gd name="connsiteX4" fmla="*/ 417704 w 1523028"/>
                  <a:gd name="connsiteY4" fmla="*/ 380581 h 1524000"/>
                  <a:gd name="connsiteX5" fmla="*/ 1141605 w 1523028"/>
                  <a:gd name="connsiteY5" fmla="*/ 380581 h 1524000"/>
                  <a:gd name="connsiteX6" fmla="*/ 1141605 w 1523028"/>
                  <a:gd name="connsiteY6" fmla="*/ 1047326 h 1524000"/>
                  <a:gd name="connsiteX7" fmla="*/ 1046355 w 1523028"/>
                  <a:gd name="connsiteY7" fmla="*/ 1142576 h 1524000"/>
                  <a:gd name="connsiteX8" fmla="*/ 1046355 w 1523028"/>
                  <a:gd name="connsiteY8" fmla="*/ 1142581 h 1524000"/>
                  <a:gd name="connsiteX9" fmla="*/ 760604 w 1523028"/>
                  <a:gd name="connsiteY9" fmla="*/ 1142581 h 1524000"/>
                  <a:gd name="connsiteX10" fmla="*/ 381121 w 1523028"/>
                  <a:gd name="connsiteY10" fmla="*/ 795730 h 1524000"/>
                  <a:gd name="connsiteX11" fmla="*/ 343380 w 1523028"/>
                  <a:gd name="connsiteY11" fmla="*/ 761581 h 1524000"/>
                  <a:gd name="connsiteX12" fmla="*/ 37816 w 1523028"/>
                  <a:gd name="connsiteY12" fmla="*/ 761581 h 1524000"/>
                  <a:gd name="connsiteX13" fmla="*/ -423 w 1523028"/>
                  <a:gd name="connsiteY13" fmla="*/ 799126 h 1524000"/>
                  <a:gd name="connsiteX14" fmla="*/ -374 w 1523028"/>
                  <a:gd name="connsiteY14" fmla="*/ 801422 h 1524000"/>
                  <a:gd name="connsiteX15" fmla="*/ 760604 w 1523028"/>
                  <a:gd name="connsiteY15" fmla="*/ 1523581 h 1524000"/>
                  <a:gd name="connsiteX16" fmla="*/ 1103504 w 1523028"/>
                  <a:gd name="connsiteY16" fmla="*/ 1523581 h 1524000"/>
                  <a:gd name="connsiteX17" fmla="*/ 1141604 w 1523028"/>
                  <a:gd name="connsiteY17" fmla="*/ 1485481 h 1524000"/>
                  <a:gd name="connsiteX18" fmla="*/ 1141604 w 1523028"/>
                  <a:gd name="connsiteY18" fmla="*/ 1333079 h 1524000"/>
                  <a:gd name="connsiteX19" fmla="*/ 1332104 w 1523028"/>
                  <a:gd name="connsiteY19" fmla="*/ 1142579 h 1524000"/>
                  <a:gd name="connsiteX20" fmla="*/ 1332108 w 1523028"/>
                  <a:gd name="connsiteY20" fmla="*/ 1142579 h 1524000"/>
                  <a:gd name="connsiteX21" fmla="*/ 1484505 w 1523028"/>
                  <a:gd name="connsiteY21" fmla="*/ 1142582 h 1524000"/>
                  <a:gd name="connsiteX22" fmla="*/ 1522605 w 1523028"/>
                  <a:gd name="connsiteY22" fmla="*/ 1104483 h 1524000"/>
                  <a:gd name="connsiteX23" fmla="*/ 1522605 w 1523028"/>
                  <a:gd name="connsiteY23" fmla="*/ 1104483 h 1524000"/>
                  <a:gd name="connsiteX24" fmla="*/ 1522605 w 1523028"/>
                  <a:gd name="connsiteY24" fmla="*/ 37681 h 1524000"/>
                  <a:gd name="connsiteX25" fmla="*/ 1484505 w 1523028"/>
                  <a:gd name="connsiteY25" fmla="*/ -419 h 152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523028" h="1524000">
                    <a:moveTo>
                      <a:pt x="1484505" y="-419"/>
                    </a:moveTo>
                    <a:lnTo>
                      <a:pt x="417704" y="-419"/>
                    </a:lnTo>
                    <a:cubicBezTo>
                      <a:pt x="396661" y="-419"/>
                      <a:pt x="379604" y="16639"/>
                      <a:pt x="379604" y="37681"/>
                    </a:cubicBezTo>
                    <a:lnTo>
                      <a:pt x="379604" y="342481"/>
                    </a:lnTo>
                    <a:cubicBezTo>
                      <a:pt x="379604" y="363523"/>
                      <a:pt x="396661" y="380581"/>
                      <a:pt x="417704" y="380581"/>
                    </a:cubicBezTo>
                    <a:lnTo>
                      <a:pt x="1141605" y="380581"/>
                    </a:lnTo>
                    <a:lnTo>
                      <a:pt x="1141605" y="1047326"/>
                    </a:lnTo>
                    <a:cubicBezTo>
                      <a:pt x="1141605" y="1099931"/>
                      <a:pt x="1098960" y="1142576"/>
                      <a:pt x="1046355" y="1142576"/>
                    </a:cubicBezTo>
                    <a:lnTo>
                      <a:pt x="1046355" y="1142581"/>
                    </a:lnTo>
                    <a:lnTo>
                      <a:pt x="760604" y="1142581"/>
                    </a:lnTo>
                    <a:cubicBezTo>
                      <a:pt x="563507" y="1142341"/>
                      <a:pt x="399034" y="992012"/>
                      <a:pt x="381121" y="795730"/>
                    </a:cubicBezTo>
                    <a:cubicBezTo>
                      <a:pt x="379256" y="776304"/>
                      <a:pt x="362895" y="761500"/>
                      <a:pt x="343380" y="761581"/>
                    </a:cubicBezTo>
                    <a:lnTo>
                      <a:pt x="37816" y="761581"/>
                    </a:lnTo>
                    <a:cubicBezTo>
                      <a:pt x="16889" y="761389"/>
                      <a:pt x="-231" y="778199"/>
                      <a:pt x="-423" y="799126"/>
                    </a:cubicBezTo>
                    <a:cubicBezTo>
                      <a:pt x="-430" y="799891"/>
                      <a:pt x="-413" y="800657"/>
                      <a:pt x="-374" y="801422"/>
                    </a:cubicBezTo>
                    <a:cubicBezTo>
                      <a:pt x="20837" y="1206226"/>
                      <a:pt x="355245" y="1523576"/>
                      <a:pt x="760604" y="1523581"/>
                    </a:cubicBezTo>
                    <a:lnTo>
                      <a:pt x="1103504" y="1523581"/>
                    </a:lnTo>
                    <a:cubicBezTo>
                      <a:pt x="1124547" y="1523581"/>
                      <a:pt x="1141604" y="1506524"/>
                      <a:pt x="1141604" y="1485481"/>
                    </a:cubicBezTo>
                    <a:lnTo>
                      <a:pt x="1141604" y="1333079"/>
                    </a:lnTo>
                    <a:cubicBezTo>
                      <a:pt x="1141604" y="1227869"/>
                      <a:pt x="1226894" y="1142579"/>
                      <a:pt x="1332104" y="1142579"/>
                    </a:cubicBezTo>
                    <a:cubicBezTo>
                      <a:pt x="1332105" y="1142579"/>
                      <a:pt x="1332107" y="1142579"/>
                      <a:pt x="1332108" y="1142579"/>
                    </a:cubicBezTo>
                    <a:lnTo>
                      <a:pt x="1484505" y="1142582"/>
                    </a:lnTo>
                    <a:cubicBezTo>
                      <a:pt x="1505547" y="1142583"/>
                      <a:pt x="1522604" y="1125525"/>
                      <a:pt x="1522605" y="1104483"/>
                    </a:cubicBezTo>
                    <a:cubicBezTo>
                      <a:pt x="1522605" y="1104483"/>
                      <a:pt x="1522605" y="1104483"/>
                      <a:pt x="1522605" y="1104483"/>
                    </a:cubicBezTo>
                    <a:lnTo>
                      <a:pt x="1522605" y="37681"/>
                    </a:lnTo>
                    <a:cubicBezTo>
                      <a:pt x="1522605" y="16639"/>
                      <a:pt x="1505547" y="-419"/>
                      <a:pt x="1484505" y="-4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" name="Freeform: Shape 10">
                <a:extLst>
                  <a:ext uri="{FF2B5EF4-FFF2-40B4-BE49-F238E27FC236}">
                    <a16:creationId xmlns:a16="http://schemas.microsoft.com/office/drawing/2014/main" id="{C3169F45-04BA-E8B4-A2F1-22071C408900}"/>
                  </a:ext>
                </a:extLst>
              </p:cNvPr>
              <p:cNvSpPr/>
              <p:nvPr/>
            </p:nvSpPr>
            <p:spPr>
              <a:xfrm>
                <a:off x="7999096" y="1958048"/>
                <a:ext cx="1524000" cy="1524001"/>
              </a:xfrm>
              <a:custGeom>
                <a:avLst/>
                <a:gdLst>
                  <a:gd name="connsiteX0" fmla="*/ 37675 w 1524000"/>
                  <a:gd name="connsiteY0" fmla="*/ -419 h 1524001"/>
                  <a:gd name="connsiteX1" fmla="*/ 1104476 w 1524000"/>
                  <a:gd name="connsiteY1" fmla="*/ -419 h 1524001"/>
                  <a:gd name="connsiteX2" fmla="*/ 1142576 w 1524000"/>
                  <a:gd name="connsiteY2" fmla="*/ 37681 h 1524001"/>
                  <a:gd name="connsiteX3" fmla="*/ 1142576 w 1524000"/>
                  <a:gd name="connsiteY3" fmla="*/ 189877 h 1524001"/>
                  <a:gd name="connsiteX4" fmla="*/ 1332821 w 1524000"/>
                  <a:gd name="connsiteY4" fmla="*/ 380377 h 1524001"/>
                  <a:gd name="connsiteX5" fmla="*/ 1485476 w 1524000"/>
                  <a:gd name="connsiteY5" fmla="*/ 380581 h 1524001"/>
                  <a:gd name="connsiteX6" fmla="*/ 1523576 w 1524000"/>
                  <a:gd name="connsiteY6" fmla="*/ 418681 h 1524001"/>
                  <a:gd name="connsiteX7" fmla="*/ 1523576 w 1524000"/>
                  <a:gd name="connsiteY7" fmla="*/ 1485482 h 1524001"/>
                  <a:gd name="connsiteX8" fmla="*/ 1485476 w 1524000"/>
                  <a:gd name="connsiteY8" fmla="*/ 1523582 h 1524001"/>
                  <a:gd name="connsiteX9" fmla="*/ 1180676 w 1524000"/>
                  <a:gd name="connsiteY9" fmla="*/ 1523582 h 1524001"/>
                  <a:gd name="connsiteX10" fmla="*/ 1142576 w 1524000"/>
                  <a:gd name="connsiteY10" fmla="*/ 1485482 h 1524001"/>
                  <a:gd name="connsiteX11" fmla="*/ 1142576 w 1524000"/>
                  <a:gd name="connsiteY11" fmla="*/ 475825 h 1524001"/>
                  <a:gd name="connsiteX12" fmla="*/ 1047384 w 1524000"/>
                  <a:gd name="connsiteY12" fmla="*/ 380581 h 1524001"/>
                  <a:gd name="connsiteX13" fmla="*/ 475768 w 1524000"/>
                  <a:gd name="connsiteY13" fmla="*/ 380581 h 1524001"/>
                  <a:gd name="connsiteX14" fmla="*/ 380576 w 1524000"/>
                  <a:gd name="connsiteY14" fmla="*/ 475825 h 1524001"/>
                  <a:gd name="connsiteX15" fmla="*/ 380576 w 1524000"/>
                  <a:gd name="connsiteY15" fmla="*/ 1485482 h 1524001"/>
                  <a:gd name="connsiteX16" fmla="*/ 342476 w 1524000"/>
                  <a:gd name="connsiteY16" fmla="*/ 1523582 h 1524001"/>
                  <a:gd name="connsiteX17" fmla="*/ 37676 w 1524000"/>
                  <a:gd name="connsiteY17" fmla="*/ 1523582 h 1524001"/>
                  <a:gd name="connsiteX18" fmla="*/ -424 w 1524000"/>
                  <a:gd name="connsiteY18" fmla="*/ 1485482 h 1524001"/>
                  <a:gd name="connsiteX19" fmla="*/ -424 w 1524000"/>
                  <a:gd name="connsiteY19" fmla="*/ 37681 h 1524001"/>
                  <a:gd name="connsiteX20" fmla="*/ 37675 w 1524000"/>
                  <a:gd name="connsiteY20" fmla="*/ -419 h 152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1524000" h="1524001">
                    <a:moveTo>
                      <a:pt x="37675" y="-419"/>
                    </a:moveTo>
                    <a:lnTo>
                      <a:pt x="1104476" y="-419"/>
                    </a:lnTo>
                    <a:cubicBezTo>
                      <a:pt x="1125518" y="-419"/>
                      <a:pt x="1142576" y="16639"/>
                      <a:pt x="1142576" y="37681"/>
                    </a:cubicBezTo>
                    <a:lnTo>
                      <a:pt x="1142576" y="189877"/>
                    </a:lnTo>
                    <a:cubicBezTo>
                      <a:pt x="1142576" y="294988"/>
                      <a:pt x="1227710" y="380237"/>
                      <a:pt x="1332821" y="380377"/>
                    </a:cubicBezTo>
                    <a:lnTo>
                      <a:pt x="1485476" y="380581"/>
                    </a:lnTo>
                    <a:cubicBezTo>
                      <a:pt x="1506518" y="380581"/>
                      <a:pt x="1523576" y="397639"/>
                      <a:pt x="1523576" y="418681"/>
                    </a:cubicBezTo>
                    <a:lnTo>
                      <a:pt x="1523576" y="1485482"/>
                    </a:lnTo>
                    <a:cubicBezTo>
                      <a:pt x="1523576" y="1506524"/>
                      <a:pt x="1506518" y="1523582"/>
                      <a:pt x="1485476" y="1523582"/>
                    </a:cubicBezTo>
                    <a:lnTo>
                      <a:pt x="1180676" y="1523582"/>
                    </a:lnTo>
                    <a:cubicBezTo>
                      <a:pt x="1159634" y="1523582"/>
                      <a:pt x="1142576" y="1506524"/>
                      <a:pt x="1142576" y="1485482"/>
                    </a:cubicBezTo>
                    <a:lnTo>
                      <a:pt x="1142576" y="475825"/>
                    </a:lnTo>
                    <a:cubicBezTo>
                      <a:pt x="1142575" y="423244"/>
                      <a:pt x="1099965" y="380611"/>
                      <a:pt x="1047384" y="380581"/>
                    </a:cubicBezTo>
                    <a:lnTo>
                      <a:pt x="475768" y="380581"/>
                    </a:lnTo>
                    <a:cubicBezTo>
                      <a:pt x="423187" y="380611"/>
                      <a:pt x="380577" y="423244"/>
                      <a:pt x="380576" y="475825"/>
                    </a:cubicBezTo>
                    <a:lnTo>
                      <a:pt x="380576" y="1485482"/>
                    </a:lnTo>
                    <a:cubicBezTo>
                      <a:pt x="380576" y="1506524"/>
                      <a:pt x="363518" y="1523582"/>
                      <a:pt x="342476" y="1523582"/>
                    </a:cubicBezTo>
                    <a:lnTo>
                      <a:pt x="37676" y="1523582"/>
                    </a:lnTo>
                    <a:cubicBezTo>
                      <a:pt x="16634" y="1523582"/>
                      <a:pt x="-424" y="1506524"/>
                      <a:pt x="-424" y="1485482"/>
                    </a:cubicBezTo>
                    <a:lnTo>
                      <a:pt x="-424" y="37681"/>
                    </a:lnTo>
                    <a:cubicBezTo>
                      <a:pt x="-424" y="16639"/>
                      <a:pt x="16633" y="-419"/>
                      <a:pt x="37675" y="-4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0EB19C45-2346-1553-6664-3F4F5E0FC7CE}"/>
                  </a:ext>
                </a:extLst>
              </p:cNvPr>
              <p:cNvSpPr/>
              <p:nvPr/>
            </p:nvSpPr>
            <p:spPr>
              <a:xfrm>
                <a:off x="6279193" y="1958048"/>
                <a:ext cx="1524000" cy="1524001"/>
              </a:xfrm>
              <a:custGeom>
                <a:avLst/>
                <a:gdLst>
                  <a:gd name="connsiteX0" fmla="*/ 1485478 w 1524000"/>
                  <a:gd name="connsiteY0" fmla="*/ 380581 h 1524001"/>
                  <a:gd name="connsiteX1" fmla="*/ 1332330 w 1524000"/>
                  <a:gd name="connsiteY1" fmla="*/ 379981 h 1524001"/>
                  <a:gd name="connsiteX2" fmla="*/ 1142577 w 1524000"/>
                  <a:gd name="connsiteY2" fmla="*/ 189482 h 1524001"/>
                  <a:gd name="connsiteX3" fmla="*/ 1142577 w 1524000"/>
                  <a:gd name="connsiteY3" fmla="*/ 37681 h 1524001"/>
                  <a:gd name="connsiteX4" fmla="*/ 1104477 w 1524000"/>
                  <a:gd name="connsiteY4" fmla="*/ -419 h 1524001"/>
                  <a:gd name="connsiteX5" fmla="*/ 761576 w 1524000"/>
                  <a:gd name="connsiteY5" fmla="*/ -419 h 1524001"/>
                  <a:gd name="connsiteX6" fmla="*/ -424 w 1524000"/>
                  <a:gd name="connsiteY6" fmla="*/ 761581 h 1524001"/>
                  <a:gd name="connsiteX7" fmla="*/ -424 w 1524000"/>
                  <a:gd name="connsiteY7" fmla="*/ 1485482 h 1524001"/>
                  <a:gd name="connsiteX8" fmla="*/ 37676 w 1524000"/>
                  <a:gd name="connsiteY8" fmla="*/ 1523582 h 1524001"/>
                  <a:gd name="connsiteX9" fmla="*/ 342476 w 1524000"/>
                  <a:gd name="connsiteY9" fmla="*/ 1523582 h 1524001"/>
                  <a:gd name="connsiteX10" fmla="*/ 380576 w 1524000"/>
                  <a:gd name="connsiteY10" fmla="*/ 1485482 h 1524001"/>
                  <a:gd name="connsiteX11" fmla="*/ 380576 w 1524000"/>
                  <a:gd name="connsiteY11" fmla="*/ 761581 h 1524001"/>
                  <a:gd name="connsiteX12" fmla="*/ 761576 w 1524000"/>
                  <a:gd name="connsiteY12" fmla="*/ 380581 h 1524001"/>
                  <a:gd name="connsiteX13" fmla="*/ 1047385 w 1524000"/>
                  <a:gd name="connsiteY13" fmla="*/ 380581 h 1524001"/>
                  <a:gd name="connsiteX14" fmla="*/ 1142577 w 1524000"/>
                  <a:gd name="connsiteY14" fmla="*/ 475826 h 1524001"/>
                  <a:gd name="connsiteX15" fmla="*/ 1142577 w 1524000"/>
                  <a:gd name="connsiteY15" fmla="*/ 666326 h 1524001"/>
                  <a:gd name="connsiteX16" fmla="*/ 1047326 w 1524000"/>
                  <a:gd name="connsiteY16" fmla="*/ 761576 h 1524001"/>
                  <a:gd name="connsiteX17" fmla="*/ 1047328 w 1524000"/>
                  <a:gd name="connsiteY17" fmla="*/ 761581 h 1524001"/>
                  <a:gd name="connsiteX18" fmla="*/ 628225 w 1524000"/>
                  <a:gd name="connsiteY18" fmla="*/ 761581 h 1524001"/>
                  <a:gd name="connsiteX19" fmla="*/ 590125 w 1524000"/>
                  <a:gd name="connsiteY19" fmla="*/ 799681 h 1524001"/>
                  <a:gd name="connsiteX20" fmla="*/ 590125 w 1524000"/>
                  <a:gd name="connsiteY20" fmla="*/ 1104481 h 1524001"/>
                  <a:gd name="connsiteX21" fmla="*/ 628225 w 1524000"/>
                  <a:gd name="connsiteY21" fmla="*/ 1142581 h 1524001"/>
                  <a:gd name="connsiteX22" fmla="*/ 1047385 w 1524000"/>
                  <a:gd name="connsiteY22" fmla="*/ 1142581 h 1524001"/>
                  <a:gd name="connsiteX23" fmla="*/ 1142577 w 1524000"/>
                  <a:gd name="connsiteY23" fmla="*/ 1237826 h 1524001"/>
                  <a:gd name="connsiteX24" fmla="*/ 1142577 w 1524000"/>
                  <a:gd name="connsiteY24" fmla="*/ 1485482 h 1524001"/>
                  <a:gd name="connsiteX25" fmla="*/ 1180677 w 1524000"/>
                  <a:gd name="connsiteY25" fmla="*/ 1523582 h 1524001"/>
                  <a:gd name="connsiteX26" fmla="*/ 1485477 w 1524000"/>
                  <a:gd name="connsiteY26" fmla="*/ 1523582 h 1524001"/>
                  <a:gd name="connsiteX27" fmla="*/ 1523577 w 1524000"/>
                  <a:gd name="connsiteY27" fmla="*/ 1485482 h 1524001"/>
                  <a:gd name="connsiteX28" fmla="*/ 1523577 w 1524000"/>
                  <a:gd name="connsiteY28" fmla="*/ 418681 h 1524001"/>
                  <a:gd name="connsiteX29" fmla="*/ 1485478 w 1524000"/>
                  <a:gd name="connsiteY29" fmla="*/ 380581 h 152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1524000" h="1524001">
                    <a:moveTo>
                      <a:pt x="1485478" y="380581"/>
                    </a:moveTo>
                    <a:lnTo>
                      <a:pt x="1332330" y="379981"/>
                    </a:lnTo>
                    <a:cubicBezTo>
                      <a:pt x="1227412" y="379570"/>
                      <a:pt x="1142577" y="294401"/>
                      <a:pt x="1142577" y="189482"/>
                    </a:cubicBezTo>
                    <a:lnTo>
                      <a:pt x="1142577" y="37681"/>
                    </a:lnTo>
                    <a:cubicBezTo>
                      <a:pt x="1142577" y="16639"/>
                      <a:pt x="1125518" y="-419"/>
                      <a:pt x="1104477" y="-419"/>
                    </a:cubicBezTo>
                    <a:lnTo>
                      <a:pt x="761576" y="-419"/>
                    </a:lnTo>
                    <a:cubicBezTo>
                      <a:pt x="340735" y="-419"/>
                      <a:pt x="-424" y="340740"/>
                      <a:pt x="-424" y="761581"/>
                    </a:cubicBezTo>
                    <a:lnTo>
                      <a:pt x="-424" y="1485482"/>
                    </a:lnTo>
                    <a:cubicBezTo>
                      <a:pt x="-424" y="1506524"/>
                      <a:pt x="16634" y="1523582"/>
                      <a:pt x="37676" y="1523582"/>
                    </a:cubicBezTo>
                    <a:lnTo>
                      <a:pt x="342476" y="1523582"/>
                    </a:lnTo>
                    <a:cubicBezTo>
                      <a:pt x="363518" y="1523582"/>
                      <a:pt x="380576" y="1506524"/>
                      <a:pt x="380576" y="1485482"/>
                    </a:cubicBezTo>
                    <a:lnTo>
                      <a:pt x="380576" y="761581"/>
                    </a:lnTo>
                    <a:cubicBezTo>
                      <a:pt x="380576" y="551161"/>
                      <a:pt x="551156" y="380581"/>
                      <a:pt x="761576" y="380581"/>
                    </a:cubicBezTo>
                    <a:lnTo>
                      <a:pt x="1047385" y="380581"/>
                    </a:lnTo>
                    <a:cubicBezTo>
                      <a:pt x="1099965" y="380611"/>
                      <a:pt x="1142575" y="423245"/>
                      <a:pt x="1142577" y="475826"/>
                    </a:cubicBezTo>
                    <a:lnTo>
                      <a:pt x="1142577" y="666326"/>
                    </a:lnTo>
                    <a:cubicBezTo>
                      <a:pt x="1142577" y="718931"/>
                      <a:pt x="1099931" y="761576"/>
                      <a:pt x="1047326" y="761576"/>
                    </a:cubicBezTo>
                    <a:lnTo>
                      <a:pt x="1047328" y="761581"/>
                    </a:lnTo>
                    <a:lnTo>
                      <a:pt x="628225" y="761581"/>
                    </a:lnTo>
                    <a:cubicBezTo>
                      <a:pt x="607184" y="761581"/>
                      <a:pt x="590125" y="778639"/>
                      <a:pt x="590125" y="799681"/>
                    </a:cubicBezTo>
                    <a:lnTo>
                      <a:pt x="590125" y="1104481"/>
                    </a:lnTo>
                    <a:cubicBezTo>
                      <a:pt x="590125" y="1125524"/>
                      <a:pt x="607184" y="1142581"/>
                      <a:pt x="628225" y="1142581"/>
                    </a:cubicBezTo>
                    <a:lnTo>
                      <a:pt x="1047385" y="1142581"/>
                    </a:lnTo>
                    <a:cubicBezTo>
                      <a:pt x="1099965" y="1142612"/>
                      <a:pt x="1142575" y="1185245"/>
                      <a:pt x="1142577" y="1237826"/>
                    </a:cubicBezTo>
                    <a:lnTo>
                      <a:pt x="1142577" y="1485482"/>
                    </a:lnTo>
                    <a:cubicBezTo>
                      <a:pt x="1142577" y="1506524"/>
                      <a:pt x="1159635" y="1523582"/>
                      <a:pt x="1180677" y="1523582"/>
                    </a:cubicBezTo>
                    <a:lnTo>
                      <a:pt x="1485477" y="1523582"/>
                    </a:lnTo>
                    <a:cubicBezTo>
                      <a:pt x="1506518" y="1523582"/>
                      <a:pt x="1523577" y="1506524"/>
                      <a:pt x="1523577" y="1485482"/>
                    </a:cubicBezTo>
                    <a:lnTo>
                      <a:pt x="1523577" y="418681"/>
                    </a:lnTo>
                    <a:cubicBezTo>
                      <a:pt x="1523577" y="397639"/>
                      <a:pt x="1506519" y="380581"/>
                      <a:pt x="1485478" y="38058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3341AAC2-D16D-7E1F-D3E3-1661E741E01C}"/>
                  </a:ext>
                </a:extLst>
              </p:cNvPr>
              <p:cNvSpPr/>
              <p:nvPr/>
            </p:nvSpPr>
            <p:spPr>
              <a:xfrm>
                <a:off x="966787" y="1958047"/>
                <a:ext cx="1714500" cy="1524001"/>
              </a:xfrm>
              <a:custGeom>
                <a:avLst/>
                <a:gdLst>
                  <a:gd name="connsiteX0" fmla="*/ 1523277 w 1714500"/>
                  <a:gd name="connsiteY0" fmla="*/ 380581 h 1524001"/>
                  <a:gd name="connsiteX1" fmla="*/ 1332776 w 1714500"/>
                  <a:gd name="connsiteY1" fmla="*/ 190081 h 1524001"/>
                  <a:gd name="connsiteX2" fmla="*/ 1332777 w 1714500"/>
                  <a:gd name="connsiteY2" fmla="*/ 189704 h 1524001"/>
                  <a:gd name="connsiteX3" fmla="*/ 1333077 w 1714500"/>
                  <a:gd name="connsiteY3" fmla="*/ 37681 h 1524001"/>
                  <a:gd name="connsiteX4" fmla="*/ 1294977 w 1714500"/>
                  <a:gd name="connsiteY4" fmla="*/ -419 h 1524001"/>
                  <a:gd name="connsiteX5" fmla="*/ 37676 w 1714500"/>
                  <a:gd name="connsiteY5" fmla="*/ -419 h 1524001"/>
                  <a:gd name="connsiteX6" fmla="*/ -424 w 1714500"/>
                  <a:gd name="connsiteY6" fmla="*/ 37681 h 1524001"/>
                  <a:gd name="connsiteX7" fmla="*/ -424 w 1714500"/>
                  <a:gd name="connsiteY7" fmla="*/ 1485482 h 1524001"/>
                  <a:gd name="connsiteX8" fmla="*/ 37676 w 1714500"/>
                  <a:gd name="connsiteY8" fmla="*/ 1523582 h 1524001"/>
                  <a:gd name="connsiteX9" fmla="*/ 342476 w 1714500"/>
                  <a:gd name="connsiteY9" fmla="*/ 1523582 h 1524001"/>
                  <a:gd name="connsiteX10" fmla="*/ 380576 w 1714500"/>
                  <a:gd name="connsiteY10" fmla="*/ 1485482 h 1524001"/>
                  <a:gd name="connsiteX11" fmla="*/ 380576 w 1714500"/>
                  <a:gd name="connsiteY11" fmla="*/ 475784 h 1524001"/>
                  <a:gd name="connsiteX12" fmla="*/ 475826 w 1714500"/>
                  <a:gd name="connsiteY12" fmla="*/ 380534 h 1524001"/>
                  <a:gd name="connsiteX13" fmla="*/ 571076 w 1714500"/>
                  <a:gd name="connsiteY13" fmla="*/ 380534 h 1524001"/>
                  <a:gd name="connsiteX14" fmla="*/ 666326 w 1714500"/>
                  <a:gd name="connsiteY14" fmla="*/ 475784 h 1524001"/>
                  <a:gd name="connsiteX15" fmla="*/ 666326 w 1714500"/>
                  <a:gd name="connsiteY15" fmla="*/ 1103510 h 1524001"/>
                  <a:gd name="connsiteX16" fmla="*/ 704426 w 1714500"/>
                  <a:gd name="connsiteY16" fmla="*/ 1141610 h 1524001"/>
                  <a:gd name="connsiteX17" fmla="*/ 1009226 w 1714500"/>
                  <a:gd name="connsiteY17" fmla="*/ 1141610 h 1524001"/>
                  <a:gd name="connsiteX18" fmla="*/ 1047326 w 1714500"/>
                  <a:gd name="connsiteY18" fmla="*/ 1103510 h 1524001"/>
                  <a:gd name="connsiteX19" fmla="*/ 1047326 w 1714500"/>
                  <a:gd name="connsiteY19" fmla="*/ 475784 h 1524001"/>
                  <a:gd name="connsiteX20" fmla="*/ 1142576 w 1714500"/>
                  <a:gd name="connsiteY20" fmla="*/ 380534 h 1524001"/>
                  <a:gd name="connsiteX21" fmla="*/ 1237400 w 1714500"/>
                  <a:gd name="connsiteY21" fmla="*/ 380534 h 1524001"/>
                  <a:gd name="connsiteX22" fmla="*/ 1332650 w 1714500"/>
                  <a:gd name="connsiteY22" fmla="*/ 475744 h 1524001"/>
                  <a:gd name="connsiteX23" fmla="*/ 1333077 w 1714500"/>
                  <a:gd name="connsiteY23" fmla="*/ 1485482 h 1524001"/>
                  <a:gd name="connsiteX24" fmla="*/ 1371177 w 1714500"/>
                  <a:gd name="connsiteY24" fmla="*/ 1523582 h 1524001"/>
                  <a:gd name="connsiteX25" fmla="*/ 1675977 w 1714500"/>
                  <a:gd name="connsiteY25" fmla="*/ 1523582 h 1524001"/>
                  <a:gd name="connsiteX26" fmla="*/ 1714077 w 1714500"/>
                  <a:gd name="connsiteY26" fmla="*/ 1485482 h 1524001"/>
                  <a:gd name="connsiteX27" fmla="*/ 1714077 w 1714500"/>
                  <a:gd name="connsiteY27" fmla="*/ 418681 h 1524001"/>
                  <a:gd name="connsiteX28" fmla="*/ 1675977 w 1714500"/>
                  <a:gd name="connsiteY28" fmla="*/ 380581 h 15240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714500" h="1524001">
                    <a:moveTo>
                      <a:pt x="1523277" y="380581"/>
                    </a:moveTo>
                    <a:cubicBezTo>
                      <a:pt x="1418066" y="380581"/>
                      <a:pt x="1332777" y="295292"/>
                      <a:pt x="1332776" y="190081"/>
                    </a:cubicBezTo>
                    <a:cubicBezTo>
                      <a:pt x="1332776" y="189955"/>
                      <a:pt x="1332776" y="189830"/>
                      <a:pt x="1332777" y="189704"/>
                    </a:cubicBezTo>
                    <a:lnTo>
                      <a:pt x="1333077" y="37681"/>
                    </a:lnTo>
                    <a:cubicBezTo>
                      <a:pt x="1333077" y="16639"/>
                      <a:pt x="1316019" y="-419"/>
                      <a:pt x="1294977" y="-419"/>
                    </a:cubicBezTo>
                    <a:lnTo>
                      <a:pt x="37676" y="-419"/>
                    </a:lnTo>
                    <a:cubicBezTo>
                      <a:pt x="16634" y="-419"/>
                      <a:pt x="-424" y="16639"/>
                      <a:pt x="-424" y="37681"/>
                    </a:cubicBezTo>
                    <a:lnTo>
                      <a:pt x="-424" y="1485482"/>
                    </a:lnTo>
                    <a:cubicBezTo>
                      <a:pt x="-424" y="1506525"/>
                      <a:pt x="16634" y="1523582"/>
                      <a:pt x="37676" y="1523582"/>
                    </a:cubicBezTo>
                    <a:lnTo>
                      <a:pt x="342476" y="1523582"/>
                    </a:lnTo>
                    <a:cubicBezTo>
                      <a:pt x="363518" y="1523582"/>
                      <a:pt x="380576" y="1506525"/>
                      <a:pt x="380576" y="1485482"/>
                    </a:cubicBezTo>
                    <a:lnTo>
                      <a:pt x="380576" y="475784"/>
                    </a:lnTo>
                    <a:cubicBezTo>
                      <a:pt x="380576" y="423179"/>
                      <a:pt x="423221" y="380534"/>
                      <a:pt x="475826" y="380534"/>
                    </a:cubicBezTo>
                    <a:lnTo>
                      <a:pt x="571076" y="380534"/>
                    </a:lnTo>
                    <a:cubicBezTo>
                      <a:pt x="623681" y="380534"/>
                      <a:pt x="666326" y="423179"/>
                      <a:pt x="666326" y="475784"/>
                    </a:cubicBezTo>
                    <a:lnTo>
                      <a:pt x="666326" y="1103510"/>
                    </a:lnTo>
                    <a:cubicBezTo>
                      <a:pt x="666326" y="1124553"/>
                      <a:pt x="683384" y="1141610"/>
                      <a:pt x="704426" y="1141610"/>
                    </a:cubicBezTo>
                    <a:lnTo>
                      <a:pt x="1009226" y="1141610"/>
                    </a:lnTo>
                    <a:cubicBezTo>
                      <a:pt x="1030268" y="1141610"/>
                      <a:pt x="1047326" y="1124553"/>
                      <a:pt x="1047326" y="1103510"/>
                    </a:cubicBezTo>
                    <a:lnTo>
                      <a:pt x="1047326" y="475784"/>
                    </a:lnTo>
                    <a:cubicBezTo>
                      <a:pt x="1047326" y="423179"/>
                      <a:pt x="1089971" y="380534"/>
                      <a:pt x="1142576" y="380534"/>
                    </a:cubicBezTo>
                    <a:lnTo>
                      <a:pt x="1237400" y="380534"/>
                    </a:lnTo>
                    <a:cubicBezTo>
                      <a:pt x="1289990" y="380534"/>
                      <a:pt x="1332628" y="423155"/>
                      <a:pt x="1332650" y="475744"/>
                    </a:cubicBezTo>
                    <a:lnTo>
                      <a:pt x="1333077" y="1485482"/>
                    </a:lnTo>
                    <a:cubicBezTo>
                      <a:pt x="1333077" y="1506525"/>
                      <a:pt x="1350134" y="1523582"/>
                      <a:pt x="1371177" y="1523582"/>
                    </a:cubicBezTo>
                    <a:lnTo>
                      <a:pt x="1675977" y="1523582"/>
                    </a:lnTo>
                    <a:cubicBezTo>
                      <a:pt x="1697019" y="1523582"/>
                      <a:pt x="1714077" y="1506525"/>
                      <a:pt x="1714077" y="1485482"/>
                    </a:cubicBezTo>
                    <a:lnTo>
                      <a:pt x="1714077" y="418681"/>
                    </a:lnTo>
                    <a:cubicBezTo>
                      <a:pt x="1714077" y="397639"/>
                      <a:pt x="1697019" y="380581"/>
                      <a:pt x="1675977" y="38058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E7DFC81C-4536-FC8E-4FAB-FBEDE9A9CB0B}"/>
                  </a:ext>
                </a:extLst>
              </p:cNvPr>
              <p:cNvSpPr/>
              <p:nvPr/>
            </p:nvSpPr>
            <p:spPr>
              <a:xfrm>
                <a:off x="9696616" y="1958047"/>
                <a:ext cx="1523869" cy="1523872"/>
              </a:xfrm>
              <a:custGeom>
                <a:avLst/>
                <a:gdLst>
                  <a:gd name="connsiteX0" fmla="*/ 750798 w 1523869"/>
                  <a:gd name="connsiteY0" fmla="*/ 380546 h 1523872"/>
                  <a:gd name="connsiteX1" fmla="*/ 1485348 w 1523869"/>
                  <a:gd name="connsiteY1" fmla="*/ 380546 h 1523872"/>
                  <a:gd name="connsiteX2" fmla="*/ 1523444 w 1523869"/>
                  <a:gd name="connsiteY2" fmla="*/ 342458 h 1523872"/>
                  <a:gd name="connsiteX3" fmla="*/ 1523444 w 1523869"/>
                  <a:gd name="connsiteY3" fmla="*/ 342449 h 1523872"/>
                  <a:gd name="connsiteX4" fmla="*/ 1523444 w 1523869"/>
                  <a:gd name="connsiteY4" fmla="*/ 37677 h 1523872"/>
                  <a:gd name="connsiteX5" fmla="*/ 1485348 w 1523869"/>
                  <a:gd name="connsiteY5" fmla="*/ -419 h 1523872"/>
                  <a:gd name="connsiteX6" fmla="*/ 751475 w 1523869"/>
                  <a:gd name="connsiteY6" fmla="*/ -419 h 1523872"/>
                  <a:gd name="connsiteX7" fmla="*/ 36336 w 1523869"/>
                  <a:gd name="connsiteY7" fmla="*/ 521180 h 1523872"/>
                  <a:gd name="connsiteX8" fmla="*/ 721779 w 1523869"/>
                  <a:gd name="connsiteY8" fmla="*/ 1522434 h 1523872"/>
                  <a:gd name="connsiteX9" fmla="*/ 761470 w 1523869"/>
                  <a:gd name="connsiteY9" fmla="*/ 1486465 h 1523872"/>
                  <a:gd name="connsiteX10" fmla="*/ 761514 w 1523869"/>
                  <a:gd name="connsiteY10" fmla="*/ 1484242 h 1523872"/>
                  <a:gd name="connsiteX11" fmla="*/ 761514 w 1523869"/>
                  <a:gd name="connsiteY11" fmla="*/ 1237719 h 1523872"/>
                  <a:gd name="connsiteX12" fmla="*/ 856699 w 1523869"/>
                  <a:gd name="connsiteY12" fmla="*/ 1142478 h 1523872"/>
                  <a:gd name="connsiteX13" fmla="*/ 1047294 w 1523869"/>
                  <a:gd name="connsiteY13" fmla="*/ 1142478 h 1523872"/>
                  <a:gd name="connsiteX14" fmla="*/ 1142479 w 1523869"/>
                  <a:gd name="connsiteY14" fmla="*/ 1237719 h 1523872"/>
                  <a:gd name="connsiteX15" fmla="*/ 1142479 w 1523869"/>
                  <a:gd name="connsiteY15" fmla="*/ 1485356 h 1523872"/>
                  <a:gd name="connsiteX16" fmla="*/ 1180575 w 1523869"/>
                  <a:gd name="connsiteY16" fmla="*/ 1523452 h 1523872"/>
                  <a:gd name="connsiteX17" fmla="*/ 1485349 w 1523869"/>
                  <a:gd name="connsiteY17" fmla="*/ 1523453 h 1523872"/>
                  <a:gd name="connsiteX18" fmla="*/ 1523445 w 1523869"/>
                  <a:gd name="connsiteY18" fmla="*/ 1485356 h 1523872"/>
                  <a:gd name="connsiteX19" fmla="*/ 1523445 w 1523869"/>
                  <a:gd name="connsiteY19" fmla="*/ 799608 h 1523872"/>
                  <a:gd name="connsiteX20" fmla="*/ 1485349 w 1523869"/>
                  <a:gd name="connsiteY20" fmla="*/ 761512 h 1523872"/>
                  <a:gd name="connsiteX21" fmla="*/ 799610 w 1523869"/>
                  <a:gd name="connsiteY21" fmla="*/ 761512 h 1523872"/>
                  <a:gd name="connsiteX22" fmla="*/ 761514 w 1523869"/>
                  <a:gd name="connsiteY22" fmla="*/ 799608 h 1523872"/>
                  <a:gd name="connsiteX23" fmla="*/ 761514 w 1523869"/>
                  <a:gd name="connsiteY23" fmla="*/ 1000835 h 1523872"/>
                  <a:gd name="connsiteX24" fmla="*/ 653415 w 1523869"/>
                  <a:gd name="connsiteY24" fmla="*/ 1109279 h 1523872"/>
                  <a:gd name="connsiteX25" fmla="*/ 634519 w 1523869"/>
                  <a:gd name="connsiteY25" fmla="*/ 1107648 h 1523872"/>
                  <a:gd name="connsiteX26" fmla="*/ 525707 w 1523869"/>
                  <a:gd name="connsiteY26" fmla="*/ 1060377 h 1523872"/>
                  <a:gd name="connsiteX27" fmla="*/ 408863 w 1523869"/>
                  <a:gd name="connsiteY27" fmla="*/ 613021 h 1523872"/>
                  <a:gd name="connsiteX28" fmla="*/ 750798 w 1523869"/>
                  <a:gd name="connsiteY28" fmla="*/ 380547 h 15238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1523869" h="1523872">
                    <a:moveTo>
                      <a:pt x="750798" y="380546"/>
                    </a:moveTo>
                    <a:lnTo>
                      <a:pt x="1485348" y="380546"/>
                    </a:lnTo>
                    <a:cubicBezTo>
                      <a:pt x="1506386" y="380548"/>
                      <a:pt x="1523442" y="363496"/>
                      <a:pt x="1523444" y="342458"/>
                    </a:cubicBezTo>
                    <a:cubicBezTo>
                      <a:pt x="1523444" y="342455"/>
                      <a:pt x="1523444" y="342452"/>
                      <a:pt x="1523444" y="342449"/>
                    </a:cubicBezTo>
                    <a:lnTo>
                      <a:pt x="1523444" y="37677"/>
                    </a:lnTo>
                    <a:cubicBezTo>
                      <a:pt x="1523443" y="16637"/>
                      <a:pt x="1506387" y="-419"/>
                      <a:pt x="1485348" y="-419"/>
                    </a:cubicBezTo>
                    <a:lnTo>
                      <a:pt x="751475" y="-419"/>
                    </a:lnTo>
                    <a:cubicBezTo>
                      <a:pt x="425083" y="-419"/>
                      <a:pt x="132015" y="209131"/>
                      <a:pt x="36336" y="521180"/>
                    </a:cubicBezTo>
                    <a:cubicBezTo>
                      <a:pt x="-119756" y="1030293"/>
                      <a:pt x="242486" y="1497814"/>
                      <a:pt x="721779" y="1522434"/>
                    </a:cubicBezTo>
                    <a:cubicBezTo>
                      <a:pt x="742672" y="1523461"/>
                      <a:pt x="760442" y="1507358"/>
                      <a:pt x="761470" y="1486465"/>
                    </a:cubicBezTo>
                    <a:cubicBezTo>
                      <a:pt x="761506" y="1485724"/>
                      <a:pt x="761521" y="1484983"/>
                      <a:pt x="761514" y="1484242"/>
                    </a:cubicBezTo>
                    <a:lnTo>
                      <a:pt x="761514" y="1237719"/>
                    </a:lnTo>
                    <a:cubicBezTo>
                      <a:pt x="761516" y="1185142"/>
                      <a:pt x="804122" y="1142511"/>
                      <a:pt x="856699" y="1142478"/>
                    </a:cubicBezTo>
                    <a:lnTo>
                      <a:pt x="1047294" y="1142478"/>
                    </a:lnTo>
                    <a:cubicBezTo>
                      <a:pt x="1099871" y="1142511"/>
                      <a:pt x="1142477" y="1185142"/>
                      <a:pt x="1142479" y="1237719"/>
                    </a:cubicBezTo>
                    <a:lnTo>
                      <a:pt x="1142479" y="1485356"/>
                    </a:lnTo>
                    <a:cubicBezTo>
                      <a:pt x="1142480" y="1506396"/>
                      <a:pt x="1159536" y="1523451"/>
                      <a:pt x="1180575" y="1523452"/>
                    </a:cubicBezTo>
                    <a:lnTo>
                      <a:pt x="1485349" y="1523453"/>
                    </a:lnTo>
                    <a:cubicBezTo>
                      <a:pt x="1506388" y="1523452"/>
                      <a:pt x="1523444" y="1506396"/>
                      <a:pt x="1523445" y="1485356"/>
                    </a:cubicBezTo>
                    <a:lnTo>
                      <a:pt x="1523445" y="799608"/>
                    </a:lnTo>
                    <a:cubicBezTo>
                      <a:pt x="1523444" y="778568"/>
                      <a:pt x="1506388" y="761513"/>
                      <a:pt x="1485349" y="761512"/>
                    </a:cubicBezTo>
                    <a:lnTo>
                      <a:pt x="799610" y="761512"/>
                    </a:lnTo>
                    <a:cubicBezTo>
                      <a:pt x="778571" y="761513"/>
                      <a:pt x="761515" y="778568"/>
                      <a:pt x="761514" y="799608"/>
                    </a:cubicBezTo>
                    <a:lnTo>
                      <a:pt x="761514" y="1000835"/>
                    </a:lnTo>
                    <a:cubicBezTo>
                      <a:pt x="761609" y="1060632"/>
                      <a:pt x="713211" y="1109184"/>
                      <a:pt x="653415" y="1109279"/>
                    </a:cubicBezTo>
                    <a:cubicBezTo>
                      <a:pt x="647080" y="1109289"/>
                      <a:pt x="640758" y="1108744"/>
                      <a:pt x="634519" y="1107648"/>
                    </a:cubicBezTo>
                    <a:cubicBezTo>
                      <a:pt x="594938" y="1100994"/>
                      <a:pt x="557583" y="1084767"/>
                      <a:pt x="525707" y="1060377"/>
                    </a:cubicBezTo>
                    <a:cubicBezTo>
                      <a:pt x="402444" y="962787"/>
                      <a:pt x="340493" y="790987"/>
                      <a:pt x="408863" y="613021"/>
                    </a:cubicBezTo>
                    <a:cubicBezTo>
                      <a:pt x="463857" y="472321"/>
                      <a:pt x="599734" y="379942"/>
                      <a:pt x="750798" y="380547"/>
                    </a:cubicBezTo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DFE510C3-955C-B8FC-53DD-17000B781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2" name="Footer Placeholder 4">
            <a:extLst>
              <a:ext uri="{FF2B5EF4-FFF2-40B4-BE49-F238E27FC236}">
                <a16:creationId xmlns:a16="http://schemas.microsoft.com/office/drawing/2014/main" id="{64CAD0EF-B827-ADCB-BF92-F5F9D9BFA844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18990943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4724786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B29D3D5-97ED-06E3-851F-2B4F852C9A4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7806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6AFB9194-CB2F-A1C2-A7DC-51893696BAFD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104091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619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 userDrawn="1">
          <p15:clr>
            <a:srgbClr val="FBAE40"/>
          </p15:clr>
        </p15:guide>
        <p15:guide id="2" pos="5101" userDrawn="1">
          <p15:clr>
            <a:srgbClr val="FBAE40"/>
          </p15:clr>
        </p15:guide>
        <p15:guide id="3" pos="2713" userDrawn="1">
          <p15:clr>
            <a:srgbClr val="FBAE40"/>
          </p15:clr>
        </p15:guide>
        <p15:guide id="4" pos="4964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orient="horz" pos="1094" userDrawn="1">
          <p15:clr>
            <a:srgbClr val="FBAE40"/>
          </p15:clr>
        </p15:guide>
        <p15:guide id="7" orient="horz" pos="3838" userDrawn="1">
          <p15:clr>
            <a:srgbClr val="FBAE40"/>
          </p15:clr>
        </p15:guide>
        <p15:guide id="8" pos="735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9" y="1736725"/>
            <a:ext cx="2627312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B4AC06-F939-E93D-D05E-A11658F9A85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359680" y="1736725"/>
            <a:ext cx="2627312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81FE80-BB72-670F-87D3-BA8D621AEB3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03421" y="1736725"/>
            <a:ext cx="2627312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3F252A-D07D-FAF0-5064-F0AD2F97FD9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51580" y="1736725"/>
            <a:ext cx="2627312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770201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80" userDrawn="1">
          <p15:clr>
            <a:srgbClr val="FBAE40"/>
          </p15:clr>
        </p15:guide>
        <p15:guide id="2" pos="5565" userDrawn="1">
          <p15:clr>
            <a:srgbClr val="FBAE40"/>
          </p15:clr>
        </p15:guide>
        <p15:guide id="3" pos="2116" userDrawn="1">
          <p15:clr>
            <a:srgbClr val="FBAE40"/>
          </p15:clr>
        </p15:guide>
        <p15:guide id="4" pos="5702" userDrawn="1">
          <p15:clr>
            <a:srgbClr val="FBAE40"/>
          </p15:clr>
        </p15:guide>
        <p15:guide id="5" pos="3772" userDrawn="1">
          <p15:clr>
            <a:srgbClr val="FBAE40"/>
          </p15:clr>
        </p15:guide>
        <p15:guide id="6" pos="3907" userDrawn="1">
          <p15:clr>
            <a:srgbClr val="FBAE40"/>
          </p15:clr>
        </p15:guide>
        <p15:guide id="7" orient="horz" pos="1094" userDrawn="1">
          <p15:clr>
            <a:srgbClr val="FBAE40"/>
          </p15:clr>
        </p15:guide>
        <p15:guide id="8" orient="horz" pos="3838" userDrawn="1">
          <p15:clr>
            <a:srgbClr val="FBAE40"/>
          </p15:clr>
        </p15:guide>
        <p15:guide id="9" pos="324" userDrawn="1">
          <p15:clr>
            <a:srgbClr val="FBAE40"/>
          </p15:clr>
        </p15:guide>
        <p15:guide id="10" pos="735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9" y="1736725"/>
            <a:ext cx="2048912" cy="43561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668651-28F9-E9BD-F597-7CA4F51CD87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793742" y="1736725"/>
            <a:ext cx="2048912" cy="43561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4CF51D5-3B5B-5069-A34E-81C1F1B7747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071545" y="1736725"/>
            <a:ext cx="2048912" cy="43561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282A9AF-10E2-4E5C-7929-1BE630296BC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347" y="1736725"/>
            <a:ext cx="2048912" cy="43561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63B3D12-965D-1260-CE75-7ECD6297CC0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627149" y="1736725"/>
            <a:ext cx="2048912" cy="43561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4998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14" userDrawn="1">
          <p15:clr>
            <a:srgbClr val="FBAE40"/>
          </p15:clr>
        </p15:guide>
        <p15:guide id="2" pos="6061" userDrawn="1">
          <p15:clr>
            <a:srgbClr val="FBAE40"/>
          </p15:clr>
        </p15:guide>
        <p15:guide id="3" pos="3053" userDrawn="1">
          <p15:clr>
            <a:srgbClr val="FBAE40"/>
          </p15:clr>
        </p15:guide>
        <p15:guide id="4" pos="5919" userDrawn="1">
          <p15:clr>
            <a:srgbClr val="FBAE40"/>
          </p15:clr>
        </p15:guide>
        <p15:guide id="5" pos="4625" userDrawn="1">
          <p15:clr>
            <a:srgbClr val="FBAE40"/>
          </p15:clr>
        </p15:guide>
        <p15:guide id="6" pos="4486" userDrawn="1">
          <p15:clr>
            <a:srgbClr val="FBAE40"/>
          </p15:clr>
        </p15:guide>
        <p15:guide id="7" pos="1756" userDrawn="1">
          <p15:clr>
            <a:srgbClr val="FBAE40"/>
          </p15:clr>
        </p15:guide>
        <p15:guide id="8" pos="3194" userDrawn="1">
          <p15:clr>
            <a:srgbClr val="FBAE40"/>
          </p15:clr>
        </p15:guide>
        <p15:guide id="9" orient="horz" pos="1094" userDrawn="1">
          <p15:clr>
            <a:srgbClr val="FBAE40"/>
          </p15:clr>
        </p15:guide>
        <p15:guide id="10" orient="horz" pos="3838" userDrawn="1">
          <p15:clr>
            <a:srgbClr val="FBAE40"/>
          </p15:clr>
        </p15:guide>
        <p15:guide id="11" pos="324" userDrawn="1">
          <p15:clr>
            <a:srgbClr val="FBAE40"/>
          </p15:clr>
        </p15:guide>
        <p15:guide id="12" pos="7354" userDrawn="1">
          <p15:clr>
            <a:srgbClr val="FBAE40"/>
          </p15:clr>
        </p15:guide>
        <p15:guide id="13" pos="768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736725"/>
            <a:ext cx="5472113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77A6CB-47D8-749C-F9EF-6E95FE0F7F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3950" y="1736725"/>
            <a:ext cx="5472113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3377916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1094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pos="7354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D18EC6D4-172B-6A2E-F53B-3F420F7599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736725"/>
            <a:ext cx="5472113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77A6CB-47D8-749C-F9EF-6E95FE0F7F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3950" y="1736725"/>
            <a:ext cx="5472113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2742708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324">
          <p15:clr>
            <a:srgbClr val="FBAE40"/>
          </p15:clr>
        </p15:guide>
        <p15:guide id="6" pos="735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15D3116F-F0C2-9883-6695-511B028CD2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736725"/>
            <a:ext cx="5472113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77A6CB-47D8-749C-F9EF-6E95FE0F7F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3950" y="1736725"/>
            <a:ext cx="5472113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573790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324">
          <p15:clr>
            <a:srgbClr val="FBAE40"/>
          </p15:clr>
        </p15:guide>
        <p15:guide id="6" pos="7354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and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5FF16243-44D8-AD94-E898-7DD5398BED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736725"/>
            <a:ext cx="5472113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77A6CB-47D8-749C-F9EF-6E95FE0F7F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3950" y="1736725"/>
            <a:ext cx="5472113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39707607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1094">
          <p15:clr>
            <a:srgbClr val="FBAE40"/>
          </p15:clr>
        </p15:guide>
        <p15:guide id="4" orient="horz" pos="3838">
          <p15:clr>
            <a:srgbClr val="FBAE40"/>
          </p15:clr>
        </p15:guide>
        <p15:guide id="5" pos="324">
          <p15:clr>
            <a:srgbClr val="FBAE40"/>
          </p15:clr>
        </p15:guide>
        <p15:guide id="6" pos="735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(w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D77A6CB-47D8-749C-F9EF-6E95FE0F7FA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13806" y="1736725"/>
            <a:ext cx="7362257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1643010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 userDrawn="1">
          <p15:clr>
            <a:srgbClr val="FBAE40"/>
          </p15:clr>
        </p15:guide>
        <p15:guide id="2" pos="2713" userDrawn="1">
          <p15:clr>
            <a:srgbClr val="FBAE40"/>
          </p15:clr>
        </p15:guide>
        <p15:guide id="3" orient="horz" pos="1094" userDrawn="1">
          <p15:clr>
            <a:srgbClr val="FBAE40"/>
          </p15:clr>
        </p15:guide>
        <p15:guide id="4" orient="horz" pos="3838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pos="7354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, One Image (gra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B29D3D5-97ED-06E3-851F-2B4F852C9A4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7806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83537A1-811B-3299-153F-86906988394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04090" y="1736725"/>
            <a:ext cx="3571200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18093597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>
          <p15:clr>
            <a:srgbClr val="FBAE40"/>
          </p15:clr>
        </p15:guide>
        <p15:guide id="2" pos="5101">
          <p15:clr>
            <a:srgbClr val="FBAE40"/>
          </p15:clr>
        </p15:guide>
        <p15:guide id="3" pos="2713">
          <p15:clr>
            <a:srgbClr val="FBAE40"/>
          </p15:clr>
        </p15:guide>
        <p15:guide id="4" pos="4964">
          <p15:clr>
            <a:srgbClr val="FBAE40"/>
          </p15:clr>
        </p15:guide>
        <p15:guide id="5" pos="324">
          <p15:clr>
            <a:srgbClr val="FBAE40"/>
          </p15:clr>
        </p15:guide>
        <p15:guide id="6" orient="horz" pos="1094">
          <p15:clr>
            <a:srgbClr val="FBAE40"/>
          </p15:clr>
        </p15:guide>
        <p15:guide id="7" orient="horz" pos="3838">
          <p15:clr>
            <a:srgbClr val="FBAE40"/>
          </p15:clr>
        </p15:guide>
        <p15:guide id="8" pos="7354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, One Imag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B1039F8D-6508-134D-6296-002C2BABC3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B29D3D5-97ED-06E3-851F-2B4F852C9A4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7806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83537A1-811B-3299-153F-86906988394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04090" y="1736725"/>
            <a:ext cx="3571200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DA82C09-8509-204F-5B70-BC88731408CB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3272743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>
          <p15:clr>
            <a:srgbClr val="FBAE40"/>
          </p15:clr>
        </p15:guide>
        <p15:guide id="2" pos="5101">
          <p15:clr>
            <a:srgbClr val="FBAE40"/>
          </p15:clr>
        </p15:guide>
        <p15:guide id="3" pos="2713">
          <p15:clr>
            <a:srgbClr val="FBAE40"/>
          </p15:clr>
        </p15:guide>
        <p15:guide id="4" pos="4964">
          <p15:clr>
            <a:srgbClr val="FBAE40"/>
          </p15:clr>
        </p15:guide>
        <p15:guide id="5" pos="324">
          <p15:clr>
            <a:srgbClr val="FBAE40"/>
          </p15:clr>
        </p15:guide>
        <p15:guide id="6" orient="horz" pos="1094">
          <p15:clr>
            <a:srgbClr val="FBAE40"/>
          </p15:clr>
        </p15:guide>
        <p15:guide id="7" orient="horz" pos="3838">
          <p15:clr>
            <a:srgbClr val="FBAE40"/>
          </p15:clr>
        </p15:guide>
        <p15:guide id="8" pos="735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inecraft Educa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41" name="Slide Number Placeholder 40">
            <a:extLst>
              <a:ext uri="{FF2B5EF4-FFF2-40B4-BE49-F238E27FC236}">
                <a16:creationId xmlns:a16="http://schemas.microsoft.com/office/drawing/2014/main" id="{DFE510C3-955C-B8FC-53DD-17000B781D1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2" name="Footer Placeholder 4">
            <a:extLst>
              <a:ext uri="{FF2B5EF4-FFF2-40B4-BE49-F238E27FC236}">
                <a16:creationId xmlns:a16="http://schemas.microsoft.com/office/drawing/2014/main" id="{64CAD0EF-B827-ADCB-BF92-F5F9D9BFA844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371151AD-B315-1DEE-9412-758A46FCF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54088" y="2224156"/>
            <a:ext cx="8063639" cy="2089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67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, One Image (gre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DB9AF7E9-61B6-AE56-8CC4-39085001EE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B29D3D5-97ED-06E3-851F-2B4F852C9A4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7806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83537A1-811B-3299-153F-86906988394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04090" y="1736725"/>
            <a:ext cx="3571200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D04A0DF-0378-CA9A-3253-28073C2FB917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284516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>
          <p15:clr>
            <a:srgbClr val="FBAE40"/>
          </p15:clr>
        </p15:guide>
        <p15:guide id="2" pos="5101">
          <p15:clr>
            <a:srgbClr val="FBAE40"/>
          </p15:clr>
        </p15:guide>
        <p15:guide id="3" pos="2713">
          <p15:clr>
            <a:srgbClr val="FBAE40"/>
          </p15:clr>
        </p15:guide>
        <p15:guide id="4" pos="4964">
          <p15:clr>
            <a:srgbClr val="FBAE40"/>
          </p15:clr>
        </p15:guide>
        <p15:guide id="5" pos="324">
          <p15:clr>
            <a:srgbClr val="FBAE40"/>
          </p15:clr>
        </p15:guide>
        <p15:guide id="6" orient="horz" pos="1094">
          <p15:clr>
            <a:srgbClr val="FBAE40"/>
          </p15:clr>
        </p15:guide>
        <p15:guide id="7" orient="horz" pos="3838">
          <p15:clr>
            <a:srgbClr val="FBAE40"/>
          </p15:clr>
        </p15:guide>
        <p15:guide id="8" pos="7354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, One Image (oran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9C732DCA-79AA-D4E7-6D31-E0D4DFDCE6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B29D3D5-97ED-06E3-851F-2B4F852C9A4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7806" y="1736725"/>
            <a:ext cx="3571200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583537A1-811B-3299-153F-86906988394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104090" y="1736725"/>
            <a:ext cx="3571200" cy="435610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E129EAB-0CFF-C7DC-7BD3-130003D8E56F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1115530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>
          <p15:clr>
            <a:srgbClr val="FBAE40"/>
          </p15:clr>
        </p15:guide>
        <p15:guide id="2" pos="5101">
          <p15:clr>
            <a:srgbClr val="FBAE40"/>
          </p15:clr>
        </p15:guide>
        <p15:guide id="3" pos="2713">
          <p15:clr>
            <a:srgbClr val="FBAE40"/>
          </p15:clr>
        </p15:guide>
        <p15:guide id="4" pos="4964">
          <p15:clr>
            <a:srgbClr val="FBAE40"/>
          </p15:clr>
        </p15:guide>
        <p15:guide id="5" pos="324">
          <p15:clr>
            <a:srgbClr val="FBAE40"/>
          </p15:clr>
        </p15:guide>
        <p15:guide id="6" orient="horz" pos="1094">
          <p15:clr>
            <a:srgbClr val="FBAE40"/>
          </p15:clr>
        </p15:guide>
        <p15:guide id="7" orient="horz" pos="3838">
          <p15:clr>
            <a:srgbClr val="FBAE40"/>
          </p15:clr>
        </p15:guide>
        <p15:guide id="8" pos="7354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7F518F7B-DC54-370C-A1ED-0D2F619C662A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5938" y="1736725"/>
            <a:ext cx="3571200" cy="221273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9B1065E9-D587-E409-E0E1-8AD0E8A2DBE8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306887" y="1736725"/>
            <a:ext cx="3571200" cy="221273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95B6D2E-B816-29A7-C9C7-E16DEE38F8F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97836" y="1736725"/>
            <a:ext cx="3571200" cy="221273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2C7C019-6705-48FB-6764-527D4E7AB41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8" y="4143513"/>
            <a:ext cx="3571200" cy="19493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24D53E60-2B51-89CA-C790-CD40D6470E6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306887" y="4143513"/>
            <a:ext cx="3571200" cy="19493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19D2CC7-A2CA-A363-3A01-BC59ACF1826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8097836" y="4143513"/>
            <a:ext cx="3571200" cy="19493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77164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7">
          <p15:clr>
            <a:srgbClr val="FBAE40"/>
          </p15:clr>
        </p15:guide>
        <p15:guide id="2" pos="5101">
          <p15:clr>
            <a:srgbClr val="FBAE40"/>
          </p15:clr>
        </p15:guide>
        <p15:guide id="3" pos="2713">
          <p15:clr>
            <a:srgbClr val="FBAE40"/>
          </p15:clr>
        </p15:guide>
        <p15:guide id="4" pos="4964">
          <p15:clr>
            <a:srgbClr val="FBAE40"/>
          </p15:clr>
        </p15:guide>
        <p15:guide id="5" pos="324">
          <p15:clr>
            <a:srgbClr val="FBAE40"/>
          </p15:clr>
        </p15:guide>
        <p15:guide id="6" orient="horz" pos="1094">
          <p15:clr>
            <a:srgbClr val="FBAE40"/>
          </p15:clr>
        </p15:guide>
        <p15:guide id="7" orient="horz" pos="3838">
          <p15:clr>
            <a:srgbClr val="FBAE40"/>
          </p15:clr>
        </p15:guide>
        <p15:guide id="8" pos="735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9" y="3754783"/>
            <a:ext cx="2627312" cy="23380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6B4AC06-F939-E93D-D05E-A11658F9A855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3359680" y="3754783"/>
            <a:ext cx="2627312" cy="23380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781FE80-BB72-670F-87D3-BA8D621AEB31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6203421" y="3754783"/>
            <a:ext cx="2627312" cy="23380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33F252A-D07D-FAF0-5064-F0AD2F97FD94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9051580" y="3754783"/>
            <a:ext cx="2627312" cy="233804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DF815058-C10B-D473-FDCB-18690398BBFB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5939" y="1736725"/>
            <a:ext cx="2627312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024CA4F7-275B-16A9-59E2-E7DA4ECEB0F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360738" y="1736725"/>
            <a:ext cx="2627312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0571FE17-D41F-EB05-8C0D-E4A847086B0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07126" y="1736725"/>
            <a:ext cx="2627312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56FD9137-1402-4995-6E26-072BD425D8B5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047163" y="1736725"/>
            <a:ext cx="2627312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1781732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80">
          <p15:clr>
            <a:srgbClr val="FBAE40"/>
          </p15:clr>
        </p15:guide>
        <p15:guide id="2" pos="5565">
          <p15:clr>
            <a:srgbClr val="FBAE40"/>
          </p15:clr>
        </p15:guide>
        <p15:guide id="3" pos="2116">
          <p15:clr>
            <a:srgbClr val="FBAE40"/>
          </p15:clr>
        </p15:guide>
        <p15:guide id="4" pos="5702">
          <p15:clr>
            <a:srgbClr val="FBAE40"/>
          </p15:clr>
        </p15:guide>
        <p15:guide id="5" pos="3772">
          <p15:clr>
            <a:srgbClr val="FBAE40"/>
          </p15:clr>
        </p15:guide>
        <p15:guide id="6" pos="3907">
          <p15:clr>
            <a:srgbClr val="FBAE40"/>
          </p15:clr>
        </p15:guide>
        <p15:guide id="7" orient="horz" pos="1094">
          <p15:clr>
            <a:srgbClr val="FBAE40"/>
          </p15:clr>
        </p15:guide>
        <p15:guide id="8" orient="horz" pos="3838">
          <p15:clr>
            <a:srgbClr val="FBAE40"/>
          </p15:clr>
        </p15:guide>
        <p15:guide id="9" pos="324">
          <p15:clr>
            <a:srgbClr val="FBAE40"/>
          </p15:clr>
        </p15:guide>
        <p15:guide id="10" pos="7354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Imag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9" y="3590825"/>
            <a:ext cx="2048912" cy="25020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668651-28F9-E9BD-F597-7CA4F51CD873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2793742" y="3590825"/>
            <a:ext cx="2048912" cy="25020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4CF51D5-3B5B-5069-A34E-81C1F1B7747B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071545" y="3590825"/>
            <a:ext cx="2048912" cy="25020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282A9AF-10E2-4E5C-7929-1BE630296BC7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7349347" y="3590825"/>
            <a:ext cx="2048912" cy="25020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E63B3D12-965D-1260-CE75-7ECD6297CC0B}"/>
              </a:ext>
            </a:extLst>
          </p:cNvPr>
          <p:cNvSpPr>
            <a:spLocks noGrp="1"/>
          </p:cNvSpPr>
          <p:nvPr>
            <p:ph idx="16" hasCustomPrompt="1"/>
          </p:nvPr>
        </p:nvSpPr>
        <p:spPr>
          <a:xfrm>
            <a:off x="9627149" y="3590825"/>
            <a:ext cx="2048912" cy="2502000"/>
          </a:xfrm>
        </p:spPr>
        <p:txBody>
          <a:bodyPr>
            <a:noAutofit/>
          </a:bodyPr>
          <a:lstStyle>
            <a:lvl1pPr>
              <a:defRPr sz="1100">
                <a:solidFill>
                  <a:schemeClr val="tx1"/>
                </a:solidFill>
              </a:defRPr>
            </a:lvl1pPr>
            <a:lvl2pPr>
              <a:defRPr sz="105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900">
                <a:solidFill>
                  <a:schemeClr val="tx1"/>
                </a:solidFill>
              </a:defRPr>
            </a:lvl4pPr>
            <a:lvl5pPr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CDA49EE4-023C-5F78-4F51-3958FAF3FD53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937" y="1736725"/>
            <a:ext cx="2048911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D8B50308-80E9-EE73-CE6E-7569D9E679C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793740" y="1736725"/>
            <a:ext cx="2048911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89BEAC6-EF76-A6E9-6F42-6F073C24A1DA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5071543" y="1736725"/>
            <a:ext cx="2048911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1641072-C54C-1CF9-3D50-F595692E9408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7349346" y="1736725"/>
            <a:ext cx="2048911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ACAC5C5A-7BF6-4741-C290-CB06AEE8C6D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9627150" y="1736725"/>
            <a:ext cx="2048911" cy="1611658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38560838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614">
          <p15:clr>
            <a:srgbClr val="FBAE40"/>
          </p15:clr>
        </p15:guide>
        <p15:guide id="2" pos="6061">
          <p15:clr>
            <a:srgbClr val="FBAE40"/>
          </p15:clr>
        </p15:guide>
        <p15:guide id="3" pos="3053">
          <p15:clr>
            <a:srgbClr val="FBAE40"/>
          </p15:clr>
        </p15:guide>
        <p15:guide id="4" pos="5919">
          <p15:clr>
            <a:srgbClr val="FBAE40"/>
          </p15:clr>
        </p15:guide>
        <p15:guide id="5" pos="4625">
          <p15:clr>
            <a:srgbClr val="FBAE40"/>
          </p15:clr>
        </p15:guide>
        <p15:guide id="6" pos="4486">
          <p15:clr>
            <a:srgbClr val="FBAE40"/>
          </p15:clr>
        </p15:guide>
        <p15:guide id="7" pos="1756">
          <p15:clr>
            <a:srgbClr val="FBAE40"/>
          </p15:clr>
        </p15:guide>
        <p15:guide id="8" pos="3194">
          <p15:clr>
            <a:srgbClr val="FBAE40"/>
          </p15:clr>
        </p15:guide>
        <p15:guide id="9" orient="horz" pos="1094">
          <p15:clr>
            <a:srgbClr val="FBAE40"/>
          </p15:clr>
        </p15:guide>
        <p15:guide id="10" orient="horz" pos="3838">
          <p15:clr>
            <a:srgbClr val="FBAE40"/>
          </p15:clr>
        </p15:guide>
        <p15:guide id="11" pos="324">
          <p15:clr>
            <a:srgbClr val="FBAE40"/>
          </p15:clr>
        </p15:guide>
        <p15:guide id="12" pos="7354">
          <p15:clr>
            <a:srgbClr val="FBAE40"/>
          </p15:clr>
        </p15:guide>
        <p15:guide id="13" pos="768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Imag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411414" y="1737366"/>
            <a:ext cx="3560762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4732820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68737AD-2BE5-95BC-2EE6-F7E6F1CF971F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15938" y="1736725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775FB1F7-1EF7-6C8A-830E-8ABB08DC298E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938" y="3362934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0FB1D364-8E0A-FE8D-174D-55EB8FFC5B7A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15938" y="4936316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6325C3-2EFD-D45E-0070-2E92C6560F2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2411776" y="3336841"/>
            <a:ext cx="3560400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CC48BC14-D924-F451-705D-ABD347EE2AFA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2411776" y="4936315"/>
            <a:ext cx="3560400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8DEEA0C4-2F82-C8E6-FDCA-DFF666D5187C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206984" y="1736726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5A8B4820-122F-28B5-0105-96D6CE2F1476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6206984" y="3336201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8" name="Picture Placeholder 8">
            <a:extLst>
              <a:ext uri="{FF2B5EF4-FFF2-40B4-BE49-F238E27FC236}">
                <a16:creationId xmlns:a16="http://schemas.microsoft.com/office/drawing/2014/main" id="{D8A3C9A2-C1CC-AF0C-FE0F-B8614719423C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06984" y="4936315"/>
            <a:ext cx="1655761" cy="1373330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0BB90E87-078E-A8BD-F8AE-B8A95937689B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8113365" y="1736726"/>
            <a:ext cx="3560400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4F56442C-0881-3B08-4F21-9CF406142F53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8113365" y="3336201"/>
            <a:ext cx="3560400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7F23C64-EFBE-9AEA-C879-193E59EB764B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8113365" y="4936315"/>
            <a:ext cx="3560400" cy="137333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20342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368" userDrawn="1">
          <p15:clr>
            <a:srgbClr val="FBAE40"/>
          </p15:clr>
        </p15:guide>
        <p15:guide id="2" pos="4953" userDrawn="1">
          <p15:clr>
            <a:srgbClr val="FBAE40"/>
          </p15:clr>
        </p15:guide>
        <p15:guide id="3" pos="1519" userDrawn="1">
          <p15:clr>
            <a:srgbClr val="FBAE40"/>
          </p15:clr>
        </p15:guide>
        <p15:guide id="4" pos="5110" userDrawn="1">
          <p15:clr>
            <a:srgbClr val="FBAE40"/>
          </p15:clr>
        </p15:guide>
        <p15:guide id="5" pos="3762" userDrawn="1">
          <p15:clr>
            <a:srgbClr val="FBAE40"/>
          </p15:clr>
        </p15:guide>
        <p15:guide id="6" pos="3908" userDrawn="1">
          <p15:clr>
            <a:srgbClr val="FBAE40"/>
          </p15:clr>
        </p15:guide>
        <p15:guide id="7" orient="horz" pos="1094" userDrawn="1">
          <p15:clr>
            <a:srgbClr val="FBAE40"/>
          </p15:clr>
        </p15:guide>
        <p15:guide id="8" orient="horz" pos="3974" userDrawn="1">
          <p15:clr>
            <a:srgbClr val="FBAE40"/>
          </p15:clr>
        </p15:guide>
        <p15:guide id="9" pos="324" userDrawn="1">
          <p15:clr>
            <a:srgbClr val="FBAE40"/>
          </p15:clr>
        </p15:guide>
        <p15:guide id="10" pos="7354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4A7D3C34-3DDC-8944-EE90-5453E81A27FB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1031350"/>
            <a:ext cx="12192000" cy="5826650"/>
          </a:xfrm>
          <a:custGeom>
            <a:avLst/>
            <a:gdLst>
              <a:gd name="connsiteX0" fmla="*/ 0 w 12192000"/>
              <a:gd name="connsiteY0" fmla="*/ 0 h 5826650"/>
              <a:gd name="connsiteX1" fmla="*/ 11430000 w 12192000"/>
              <a:gd name="connsiteY1" fmla="*/ 0 h 5826650"/>
              <a:gd name="connsiteX2" fmla="*/ 11430000 w 12192000"/>
              <a:gd name="connsiteY2" fmla="*/ 1795 h 5826650"/>
              <a:gd name="connsiteX3" fmla="*/ 11430000 w 12192000"/>
              <a:gd name="connsiteY3" fmla="*/ 238650 h 5826650"/>
              <a:gd name="connsiteX4" fmla="*/ 11430000 w 12192000"/>
              <a:gd name="connsiteY4" fmla="*/ 255795 h 5826650"/>
              <a:gd name="connsiteX5" fmla="*/ 11684000 w 12192000"/>
              <a:gd name="connsiteY5" fmla="*/ 255795 h 5826650"/>
              <a:gd name="connsiteX6" fmla="*/ 11684000 w 12192000"/>
              <a:gd name="connsiteY6" fmla="*/ 238650 h 5826650"/>
              <a:gd name="connsiteX7" fmla="*/ 11684000 w 12192000"/>
              <a:gd name="connsiteY7" fmla="*/ 1795 h 5826650"/>
              <a:gd name="connsiteX8" fmla="*/ 11938000 w 12192000"/>
              <a:gd name="connsiteY8" fmla="*/ 1795 h 5826650"/>
              <a:gd name="connsiteX9" fmla="*/ 11938000 w 12192000"/>
              <a:gd name="connsiteY9" fmla="*/ 238650 h 5826650"/>
              <a:gd name="connsiteX10" fmla="*/ 11938000 w 12192000"/>
              <a:gd name="connsiteY10" fmla="*/ 255795 h 5826650"/>
              <a:gd name="connsiteX11" fmla="*/ 12192000 w 12192000"/>
              <a:gd name="connsiteY11" fmla="*/ 255795 h 5826650"/>
              <a:gd name="connsiteX12" fmla="*/ 12192000 w 12192000"/>
              <a:gd name="connsiteY12" fmla="*/ 5826650 h 5826650"/>
              <a:gd name="connsiteX13" fmla="*/ 0 w 12192000"/>
              <a:gd name="connsiteY13" fmla="*/ 5826650 h 5826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826650">
                <a:moveTo>
                  <a:pt x="0" y="0"/>
                </a:moveTo>
                <a:lnTo>
                  <a:pt x="11430000" y="0"/>
                </a:lnTo>
                <a:lnTo>
                  <a:pt x="11430000" y="1795"/>
                </a:lnTo>
                <a:lnTo>
                  <a:pt x="11430000" y="238650"/>
                </a:lnTo>
                <a:lnTo>
                  <a:pt x="11430000" y="255795"/>
                </a:lnTo>
                <a:lnTo>
                  <a:pt x="11684000" y="255795"/>
                </a:lnTo>
                <a:lnTo>
                  <a:pt x="11684000" y="238650"/>
                </a:lnTo>
                <a:lnTo>
                  <a:pt x="11684000" y="1795"/>
                </a:lnTo>
                <a:lnTo>
                  <a:pt x="11938000" y="1795"/>
                </a:lnTo>
                <a:lnTo>
                  <a:pt x="11938000" y="238650"/>
                </a:lnTo>
                <a:lnTo>
                  <a:pt x="11938000" y="255795"/>
                </a:lnTo>
                <a:lnTo>
                  <a:pt x="12192000" y="255795"/>
                </a:lnTo>
                <a:lnTo>
                  <a:pt x="12192000" y="5826650"/>
                </a:lnTo>
                <a:lnTo>
                  <a:pt x="0" y="582665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F846ECBF-ACDE-984A-AB91-4C6A50FF5B0C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7370" y="6510908"/>
            <a:ext cx="1011600" cy="118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87194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4BDC13-50E7-E979-E6F9-76A5D2AC60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938" y="482049"/>
            <a:ext cx="5472112" cy="5826676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4F62AF0-C67C-3DDE-DDEF-233D7FA66B7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203952" y="482049"/>
            <a:ext cx="5472112" cy="5826676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B82BDD8-9803-0AD2-5276-26FAEE910A1D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23472000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300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pos="7354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4BDC13-50E7-E979-E6F9-76A5D2AC60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938" y="482049"/>
            <a:ext cx="5472112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B82BDD8-9803-0AD2-5276-26FAEE910A1D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AEE53211-78E3-1ACE-DD88-8531FB14354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15938" y="3500051"/>
            <a:ext cx="5472112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95B9F760-DF32-DC23-7E0D-C8D057E1265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203952" y="482049"/>
            <a:ext cx="5472112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EBCF347B-6F5F-32D5-69D6-979FA002FE13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203952" y="3500051"/>
            <a:ext cx="5472112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28056368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3" orient="horz" pos="300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pos="7354" userDrawn="1">
          <p15:clr>
            <a:srgbClr val="FBAE40"/>
          </p15:clr>
        </p15:guide>
        <p15:guide id="7" orient="horz" pos="2205" userDrawn="1">
          <p15:clr>
            <a:srgbClr val="FBAE40"/>
          </p15:clr>
        </p15:guide>
        <p15:guide id="8" orient="horz" pos="2069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ix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84BDC13-50E7-E979-E6F9-76A5D2AC60F7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15937" y="482049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AB82BDD8-9803-0AD2-5276-26FAEE910A1D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sp>
        <p:nvSpPr>
          <p:cNvPr id="4" name="Picture Placeholder 8">
            <a:extLst>
              <a:ext uri="{FF2B5EF4-FFF2-40B4-BE49-F238E27FC236}">
                <a16:creationId xmlns:a16="http://schemas.microsoft.com/office/drawing/2014/main" id="{867BC216-D9F2-73E5-887C-39E62BF29353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4312029" y="482049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685F3EC-0BE4-E2B7-0F99-94AA1D94E73B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108121" y="482049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DDD237E2-1B97-3173-2CA0-2821434D633E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515937" y="3498360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30B4A7CA-2E55-498A-7F34-03A541ADE241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4312028" y="3498360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5B608A7D-F990-BDF8-319A-9E3A0FF506BA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8108120" y="3498360"/>
            <a:ext cx="3571200" cy="2807804"/>
          </a:xfrm>
          <a:solidFill>
            <a:schemeClr val="bg1">
              <a:lumMod val="9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</p:spTree>
    <p:extLst>
      <p:ext uri="{BB962C8B-B14F-4D97-AF65-F5344CB8AC3E}">
        <p14:creationId xmlns:p14="http://schemas.microsoft.com/office/powerpoint/2010/main" val="9614467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70" userDrawn="1">
          <p15:clr>
            <a:srgbClr val="FBAE40"/>
          </p15:clr>
        </p15:guide>
        <p15:guide id="2" pos="5103" userDrawn="1">
          <p15:clr>
            <a:srgbClr val="FBAE40"/>
          </p15:clr>
        </p15:guide>
        <p15:guide id="3" orient="horz" pos="300" userDrawn="1">
          <p15:clr>
            <a:srgbClr val="FBAE40"/>
          </p15:clr>
        </p15:guide>
        <p15:guide id="4" orient="horz" pos="3974" userDrawn="1">
          <p15:clr>
            <a:srgbClr val="FBAE40"/>
          </p15:clr>
        </p15:guide>
        <p15:guide id="5" pos="324" userDrawn="1">
          <p15:clr>
            <a:srgbClr val="FBAE40"/>
          </p15:clr>
        </p15:guide>
        <p15:guide id="6" pos="7354" userDrawn="1">
          <p15:clr>
            <a:srgbClr val="FBAE40"/>
          </p15:clr>
        </p15:guide>
        <p15:guide id="7" orient="horz" pos="2205" userDrawn="1">
          <p15:clr>
            <a:srgbClr val="FBAE40"/>
          </p15:clr>
        </p15:guide>
        <p15:guide id="8" orient="horz" pos="2069" userDrawn="1">
          <p15:clr>
            <a:srgbClr val="FBAE40"/>
          </p15:clr>
        </p15:guide>
        <p15:guide id="9" pos="4968" userDrawn="1">
          <p15:clr>
            <a:srgbClr val="FBAE40"/>
          </p15:clr>
        </p15:guide>
        <p15:guide id="10" pos="270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Graphic 41">
            <a:extLst>
              <a:ext uri="{FF2B5EF4-FFF2-40B4-BE49-F238E27FC236}">
                <a16:creationId xmlns:a16="http://schemas.microsoft.com/office/drawing/2014/main" id="{F1169320-02AC-BEAD-C106-70D95F7BCD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14" name="Graphic 27">
            <a:extLst>
              <a:ext uri="{FF2B5EF4-FFF2-40B4-BE49-F238E27FC236}">
                <a16:creationId xmlns:a16="http://schemas.microsoft.com/office/drawing/2014/main" id="{D736AD18-5681-183F-AB25-9552A5F8B528}"/>
              </a:ext>
            </a:extLst>
          </p:cNvPr>
          <p:cNvGrpSpPr/>
          <p:nvPr userDrawn="1"/>
        </p:nvGrpSpPr>
        <p:grpSpPr>
          <a:xfrm>
            <a:off x="470192" y="6116656"/>
            <a:ext cx="608723" cy="526227"/>
            <a:chOff x="3214686" y="1004887"/>
            <a:chExt cx="5765431" cy="485054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2B3FCEB-99E8-3111-5FB8-524154C0CEA4}"/>
                </a:ext>
              </a:extLst>
            </p:cNvPr>
            <p:cNvSpPr/>
            <p:nvPr/>
          </p:nvSpPr>
          <p:spPr>
            <a:xfrm>
              <a:off x="3214686" y="1004887"/>
              <a:ext cx="5765431" cy="4850549"/>
            </a:xfrm>
            <a:custGeom>
              <a:avLst/>
              <a:gdLst>
                <a:gd name="connsiteX0" fmla="*/ 5574315 w 5765431"/>
                <a:gd name="connsiteY0" fmla="*/ -287 h 4850549"/>
                <a:gd name="connsiteX1" fmla="*/ 190747 w 5765431"/>
                <a:gd name="connsiteY1" fmla="*/ -287 h 4850549"/>
                <a:gd name="connsiteX2" fmla="*/ 253 w 5765431"/>
                <a:gd name="connsiteY2" fmla="*/ 190169 h 4850549"/>
                <a:gd name="connsiteX3" fmla="*/ -624 w 5765431"/>
                <a:gd name="connsiteY3" fmla="*/ 4659733 h 4850549"/>
                <a:gd name="connsiteX4" fmla="*/ 189831 w 5765431"/>
                <a:gd name="connsiteY4" fmla="*/ 4850263 h 4850549"/>
                <a:gd name="connsiteX5" fmla="*/ 189869 w 5765431"/>
                <a:gd name="connsiteY5" fmla="*/ 4850263 h 4850549"/>
                <a:gd name="connsiteX6" fmla="*/ 5574315 w 5765431"/>
                <a:gd name="connsiteY6" fmla="*/ 4850263 h 4850549"/>
                <a:gd name="connsiteX7" fmla="*/ 5764808 w 5765431"/>
                <a:gd name="connsiteY7" fmla="*/ 4659770 h 4850549"/>
                <a:gd name="connsiteX8" fmla="*/ 5764808 w 5765431"/>
                <a:gd name="connsiteY8" fmla="*/ 190205 h 4850549"/>
                <a:gd name="connsiteX9" fmla="*/ 5574315 w 5765431"/>
                <a:gd name="connsiteY9" fmla="*/ -287 h 48505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765431" h="4850549">
                  <a:moveTo>
                    <a:pt x="5574315" y="-287"/>
                  </a:moveTo>
                  <a:lnTo>
                    <a:pt x="190747" y="-287"/>
                  </a:lnTo>
                  <a:cubicBezTo>
                    <a:pt x="85555" y="-287"/>
                    <a:pt x="274" y="84977"/>
                    <a:pt x="253" y="190169"/>
                  </a:cubicBezTo>
                  <a:lnTo>
                    <a:pt x="-624" y="4659733"/>
                  </a:lnTo>
                  <a:cubicBezTo>
                    <a:pt x="-645" y="4764940"/>
                    <a:pt x="84625" y="4850242"/>
                    <a:pt x="189831" y="4850263"/>
                  </a:cubicBezTo>
                  <a:cubicBezTo>
                    <a:pt x="189844" y="4850263"/>
                    <a:pt x="189856" y="4850263"/>
                    <a:pt x="189869" y="4850263"/>
                  </a:cubicBezTo>
                  <a:lnTo>
                    <a:pt x="5574315" y="4850263"/>
                  </a:lnTo>
                  <a:cubicBezTo>
                    <a:pt x="5679521" y="4850263"/>
                    <a:pt x="5764808" y="4764976"/>
                    <a:pt x="5764808" y="4659770"/>
                  </a:cubicBezTo>
                  <a:lnTo>
                    <a:pt x="5764808" y="190205"/>
                  </a:lnTo>
                  <a:cubicBezTo>
                    <a:pt x="5764808" y="84999"/>
                    <a:pt x="5679521" y="-287"/>
                    <a:pt x="5574315" y="-287"/>
                  </a:cubicBezTo>
                  <a:close/>
                </a:path>
              </a:pathLst>
            </a:custGeom>
            <a:solidFill>
              <a:srgbClr val="EF323D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grpSp>
          <p:nvGrpSpPr>
            <p:cNvPr id="16" name="Graphic 27">
              <a:extLst>
                <a:ext uri="{FF2B5EF4-FFF2-40B4-BE49-F238E27FC236}">
                  <a16:creationId xmlns:a16="http://schemas.microsoft.com/office/drawing/2014/main" id="{A4B9C55E-771D-C713-024F-9F6CC0F349CA}"/>
                </a:ext>
              </a:extLst>
            </p:cNvPr>
            <p:cNvGrpSpPr/>
            <p:nvPr/>
          </p:nvGrpSpPr>
          <p:grpSpPr>
            <a:xfrm>
              <a:off x="3588488" y="1366527"/>
              <a:ext cx="5031814" cy="4160789"/>
              <a:chOff x="3588488" y="1366527"/>
              <a:chExt cx="5031814" cy="4160789"/>
            </a:xfrm>
            <a:solidFill>
              <a:srgbClr val="FFFFFF"/>
            </a:solidFill>
          </p:grpSpPr>
          <p:grpSp>
            <p:nvGrpSpPr>
              <p:cNvPr id="17" name="Graphic 27">
                <a:extLst>
                  <a:ext uri="{FF2B5EF4-FFF2-40B4-BE49-F238E27FC236}">
                    <a16:creationId xmlns:a16="http://schemas.microsoft.com/office/drawing/2014/main" id="{2EC4AD99-3CBB-9F0F-3CC9-856D231CAA0B}"/>
                  </a:ext>
                </a:extLst>
              </p:cNvPr>
              <p:cNvGrpSpPr/>
              <p:nvPr/>
            </p:nvGrpSpPr>
            <p:grpSpPr>
              <a:xfrm>
                <a:off x="3588488" y="4982639"/>
                <a:ext cx="5031814" cy="544677"/>
                <a:chOff x="3588488" y="4982639"/>
                <a:chExt cx="5031814" cy="544677"/>
              </a:xfrm>
              <a:solidFill>
                <a:srgbClr val="FFFFFF"/>
              </a:solidFill>
            </p:grpSpPr>
            <p:sp>
              <p:nvSpPr>
                <p:cNvPr id="25" name="Freeform: Shape 24">
                  <a:extLst>
                    <a:ext uri="{FF2B5EF4-FFF2-40B4-BE49-F238E27FC236}">
                      <a16:creationId xmlns:a16="http://schemas.microsoft.com/office/drawing/2014/main" id="{922FBCC7-0E2D-F39C-6C89-040EC7E0CCD9}"/>
                    </a:ext>
                  </a:extLst>
                </p:cNvPr>
                <p:cNvSpPr/>
                <p:nvPr/>
              </p:nvSpPr>
              <p:spPr>
                <a:xfrm>
                  <a:off x="4332862" y="4996495"/>
                  <a:ext cx="458636" cy="516241"/>
                </a:xfrm>
                <a:custGeom>
                  <a:avLst/>
                  <a:gdLst>
                    <a:gd name="connsiteX0" fmla="*/ 438721 w 458636"/>
                    <a:gd name="connsiteY0" fmla="*/ -287 h 516241"/>
                    <a:gd name="connsiteX1" fmla="*/ 18666 w 458636"/>
                    <a:gd name="connsiteY1" fmla="*/ -287 h 516241"/>
                    <a:gd name="connsiteX2" fmla="*/ -624 w 458636"/>
                    <a:gd name="connsiteY2" fmla="*/ 19002 h 516241"/>
                    <a:gd name="connsiteX3" fmla="*/ -624 w 458636"/>
                    <a:gd name="connsiteY3" fmla="*/ 19003 h 516241"/>
                    <a:gd name="connsiteX4" fmla="*/ -624 w 458636"/>
                    <a:gd name="connsiteY4" fmla="*/ 115315 h 516241"/>
                    <a:gd name="connsiteX5" fmla="*/ 18666 w 458636"/>
                    <a:gd name="connsiteY5" fmla="*/ 134606 h 516241"/>
                    <a:gd name="connsiteX6" fmla="*/ 18667 w 458636"/>
                    <a:gd name="connsiteY6" fmla="*/ 134606 h 516241"/>
                    <a:gd name="connsiteX7" fmla="*/ 133938 w 458636"/>
                    <a:gd name="connsiteY7" fmla="*/ 134606 h 516241"/>
                    <a:gd name="connsiteX8" fmla="*/ 153229 w 458636"/>
                    <a:gd name="connsiteY8" fmla="*/ 153896 h 516241"/>
                    <a:gd name="connsiteX9" fmla="*/ 153229 w 458636"/>
                    <a:gd name="connsiteY9" fmla="*/ 153896 h 516241"/>
                    <a:gd name="connsiteX10" fmla="*/ 153228 w 458636"/>
                    <a:gd name="connsiteY10" fmla="*/ 496663 h 516241"/>
                    <a:gd name="connsiteX11" fmla="*/ 172519 w 458636"/>
                    <a:gd name="connsiteY11" fmla="*/ 515954 h 516241"/>
                    <a:gd name="connsiteX12" fmla="*/ 284874 w 458636"/>
                    <a:gd name="connsiteY12" fmla="*/ 515953 h 516241"/>
                    <a:gd name="connsiteX13" fmla="*/ 304165 w 458636"/>
                    <a:gd name="connsiteY13" fmla="*/ 496663 h 516241"/>
                    <a:gd name="connsiteX14" fmla="*/ 304165 w 458636"/>
                    <a:gd name="connsiteY14" fmla="*/ 496663 h 516241"/>
                    <a:gd name="connsiteX15" fmla="*/ 304165 w 458636"/>
                    <a:gd name="connsiteY15" fmla="*/ 153896 h 516241"/>
                    <a:gd name="connsiteX16" fmla="*/ 323455 w 458636"/>
                    <a:gd name="connsiteY16" fmla="*/ 134606 h 516241"/>
                    <a:gd name="connsiteX17" fmla="*/ 438721 w 458636"/>
                    <a:gd name="connsiteY17" fmla="*/ 134606 h 516241"/>
                    <a:gd name="connsiteX18" fmla="*/ 458012 w 458636"/>
                    <a:gd name="connsiteY18" fmla="*/ 115316 h 516241"/>
                    <a:gd name="connsiteX19" fmla="*/ 458012 w 458636"/>
                    <a:gd name="connsiteY19" fmla="*/ 115315 h 516241"/>
                    <a:gd name="connsiteX20" fmla="*/ 458012 w 458636"/>
                    <a:gd name="connsiteY20" fmla="*/ 19003 h 516241"/>
                    <a:gd name="connsiteX21" fmla="*/ 438723 w 458636"/>
                    <a:gd name="connsiteY21" fmla="*/ -287 h 516241"/>
                    <a:gd name="connsiteX22" fmla="*/ 438721 w 458636"/>
                    <a:gd name="connsiteY22" fmla="*/ -287 h 516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458636" h="516241">
                      <a:moveTo>
                        <a:pt x="438721" y="-287"/>
                      </a:moveTo>
                      <a:lnTo>
                        <a:pt x="18666" y="-287"/>
                      </a:lnTo>
                      <a:cubicBezTo>
                        <a:pt x="8013" y="-288"/>
                        <a:pt x="-624" y="8349"/>
                        <a:pt x="-624" y="19002"/>
                      </a:cubicBezTo>
                      <a:cubicBezTo>
                        <a:pt x="-624" y="19003"/>
                        <a:pt x="-624" y="19003"/>
                        <a:pt x="-624" y="19003"/>
                      </a:cubicBezTo>
                      <a:lnTo>
                        <a:pt x="-624" y="115315"/>
                      </a:lnTo>
                      <a:cubicBezTo>
                        <a:pt x="-624" y="125968"/>
                        <a:pt x="8012" y="134605"/>
                        <a:pt x="18666" y="134606"/>
                      </a:cubicBezTo>
                      <a:cubicBezTo>
                        <a:pt x="18666" y="134606"/>
                        <a:pt x="18666" y="134606"/>
                        <a:pt x="18667" y="134606"/>
                      </a:cubicBezTo>
                      <a:lnTo>
                        <a:pt x="133938" y="134606"/>
                      </a:lnTo>
                      <a:cubicBezTo>
                        <a:pt x="144592" y="134606"/>
                        <a:pt x="153229" y="143242"/>
                        <a:pt x="153229" y="153896"/>
                      </a:cubicBezTo>
                      <a:cubicBezTo>
                        <a:pt x="153229" y="153896"/>
                        <a:pt x="153229" y="153896"/>
                        <a:pt x="153229" y="153896"/>
                      </a:cubicBezTo>
                      <a:lnTo>
                        <a:pt x="153228" y="496663"/>
                      </a:lnTo>
                      <a:cubicBezTo>
                        <a:pt x="153228" y="507317"/>
                        <a:pt x="161865" y="515954"/>
                        <a:pt x="172519" y="515954"/>
                      </a:cubicBezTo>
                      <a:lnTo>
                        <a:pt x="284874" y="515953"/>
                      </a:lnTo>
                      <a:cubicBezTo>
                        <a:pt x="295528" y="515953"/>
                        <a:pt x="304165" y="507317"/>
                        <a:pt x="304165" y="496663"/>
                      </a:cubicBezTo>
                      <a:cubicBezTo>
                        <a:pt x="304165" y="496663"/>
                        <a:pt x="304165" y="496663"/>
                        <a:pt x="304165" y="496663"/>
                      </a:cubicBezTo>
                      <a:lnTo>
                        <a:pt x="304165" y="153896"/>
                      </a:lnTo>
                      <a:cubicBezTo>
                        <a:pt x="304165" y="143242"/>
                        <a:pt x="312801" y="134606"/>
                        <a:pt x="323455" y="134606"/>
                      </a:cubicBezTo>
                      <a:lnTo>
                        <a:pt x="438721" y="134606"/>
                      </a:lnTo>
                      <a:cubicBezTo>
                        <a:pt x="449375" y="134606"/>
                        <a:pt x="458012" y="125970"/>
                        <a:pt x="458012" y="115316"/>
                      </a:cubicBezTo>
                      <a:cubicBezTo>
                        <a:pt x="458012" y="115316"/>
                        <a:pt x="458012" y="115316"/>
                        <a:pt x="458012" y="115315"/>
                      </a:cubicBezTo>
                      <a:lnTo>
                        <a:pt x="458012" y="19003"/>
                      </a:lnTo>
                      <a:cubicBezTo>
                        <a:pt x="458013" y="8350"/>
                        <a:pt x="449377" y="-287"/>
                        <a:pt x="438723" y="-287"/>
                      </a:cubicBezTo>
                      <a:cubicBezTo>
                        <a:pt x="438722" y="-287"/>
                        <a:pt x="438722" y="-287"/>
                        <a:pt x="438721" y="-28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6" name="Freeform: Shape 25">
                  <a:extLst>
                    <a:ext uri="{FF2B5EF4-FFF2-40B4-BE49-F238E27FC236}">
                      <a16:creationId xmlns:a16="http://schemas.microsoft.com/office/drawing/2014/main" id="{CE6F754C-685F-D66D-1678-CFD495E0B0B0}"/>
                    </a:ext>
                  </a:extLst>
                </p:cNvPr>
                <p:cNvSpPr/>
                <p:nvPr/>
              </p:nvSpPr>
              <p:spPr>
                <a:xfrm>
                  <a:off x="5981381" y="4996495"/>
                  <a:ext cx="475404" cy="516241"/>
                </a:xfrm>
                <a:custGeom>
                  <a:avLst/>
                  <a:gdLst>
                    <a:gd name="connsiteX0" fmla="*/ 179474 w 475404"/>
                    <a:gd name="connsiteY0" fmla="*/ -287 h 516241"/>
                    <a:gd name="connsiteX1" fmla="*/ 18666 w 475404"/>
                    <a:gd name="connsiteY1" fmla="*/ -287 h 516241"/>
                    <a:gd name="connsiteX2" fmla="*/ -624 w 475404"/>
                    <a:gd name="connsiteY2" fmla="*/ 19002 h 516241"/>
                    <a:gd name="connsiteX3" fmla="*/ -624 w 475404"/>
                    <a:gd name="connsiteY3" fmla="*/ 19003 h 516241"/>
                    <a:gd name="connsiteX4" fmla="*/ -624 w 475404"/>
                    <a:gd name="connsiteY4" fmla="*/ 496663 h 516241"/>
                    <a:gd name="connsiteX5" fmla="*/ 18666 w 475404"/>
                    <a:gd name="connsiteY5" fmla="*/ 515954 h 516241"/>
                    <a:gd name="connsiteX6" fmla="*/ 18666 w 475404"/>
                    <a:gd name="connsiteY6" fmla="*/ 515954 h 516241"/>
                    <a:gd name="connsiteX7" fmla="*/ 178748 w 475404"/>
                    <a:gd name="connsiteY7" fmla="*/ 515953 h 516241"/>
                    <a:gd name="connsiteX8" fmla="*/ 474780 w 475404"/>
                    <a:gd name="connsiteY8" fmla="*/ 256374 h 516241"/>
                    <a:gd name="connsiteX9" fmla="*/ 179474 w 475404"/>
                    <a:gd name="connsiteY9" fmla="*/ -287 h 516241"/>
                    <a:gd name="connsiteX10" fmla="*/ 171985 w 475404"/>
                    <a:gd name="connsiteY10" fmla="*/ 383977 h 516241"/>
                    <a:gd name="connsiteX11" fmla="*/ 164912 w 475404"/>
                    <a:gd name="connsiteY11" fmla="*/ 383977 h 516241"/>
                    <a:gd name="connsiteX12" fmla="*/ 145307 w 475404"/>
                    <a:gd name="connsiteY12" fmla="*/ 364686 h 516241"/>
                    <a:gd name="connsiteX13" fmla="*/ 145307 w 475404"/>
                    <a:gd name="connsiteY13" fmla="*/ 150979 h 516241"/>
                    <a:gd name="connsiteX14" fmla="*/ 164912 w 475404"/>
                    <a:gd name="connsiteY14" fmla="*/ 131688 h 516241"/>
                    <a:gd name="connsiteX15" fmla="*/ 173470 w 475404"/>
                    <a:gd name="connsiteY15" fmla="*/ 131689 h 516241"/>
                    <a:gd name="connsiteX16" fmla="*/ 320932 w 475404"/>
                    <a:gd name="connsiteY16" fmla="*/ 256374 h 516241"/>
                    <a:gd name="connsiteX17" fmla="*/ 171985 w 475404"/>
                    <a:gd name="connsiteY17" fmla="*/ 383977 h 51624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</a:cxnLst>
                  <a:rect l="l" t="t" r="r" b="b"/>
                  <a:pathLst>
                    <a:path w="475404" h="516241">
                      <a:moveTo>
                        <a:pt x="179474" y="-287"/>
                      </a:moveTo>
                      <a:lnTo>
                        <a:pt x="18666" y="-287"/>
                      </a:lnTo>
                      <a:cubicBezTo>
                        <a:pt x="8013" y="-288"/>
                        <a:pt x="-624" y="8349"/>
                        <a:pt x="-624" y="19002"/>
                      </a:cubicBezTo>
                      <a:cubicBezTo>
                        <a:pt x="-624" y="19003"/>
                        <a:pt x="-624" y="19003"/>
                        <a:pt x="-624" y="19003"/>
                      </a:cubicBezTo>
                      <a:lnTo>
                        <a:pt x="-624" y="496663"/>
                      </a:lnTo>
                      <a:cubicBezTo>
                        <a:pt x="-624" y="507317"/>
                        <a:pt x="8012" y="515954"/>
                        <a:pt x="18666" y="515954"/>
                      </a:cubicBezTo>
                      <a:cubicBezTo>
                        <a:pt x="18666" y="515954"/>
                        <a:pt x="18666" y="515954"/>
                        <a:pt x="18666" y="515954"/>
                      </a:cubicBezTo>
                      <a:lnTo>
                        <a:pt x="178748" y="515953"/>
                      </a:lnTo>
                      <a:cubicBezTo>
                        <a:pt x="361033" y="515953"/>
                        <a:pt x="474780" y="416788"/>
                        <a:pt x="474780" y="256374"/>
                      </a:cubicBezTo>
                      <a:cubicBezTo>
                        <a:pt x="474780" y="98879"/>
                        <a:pt x="365411" y="-287"/>
                        <a:pt x="179474" y="-287"/>
                      </a:cubicBezTo>
                      <a:close/>
                      <a:moveTo>
                        <a:pt x="171985" y="383977"/>
                      </a:moveTo>
                      <a:lnTo>
                        <a:pt x="164912" y="383977"/>
                      </a:lnTo>
                      <a:cubicBezTo>
                        <a:pt x="154172" y="384063"/>
                        <a:pt x="145395" y="375427"/>
                        <a:pt x="145307" y="364686"/>
                      </a:cubicBezTo>
                      <a:lnTo>
                        <a:pt x="145307" y="150979"/>
                      </a:lnTo>
                      <a:cubicBezTo>
                        <a:pt x="145395" y="140239"/>
                        <a:pt x="154171" y="131602"/>
                        <a:pt x="164912" y="131688"/>
                      </a:cubicBezTo>
                      <a:lnTo>
                        <a:pt x="173470" y="131689"/>
                      </a:lnTo>
                      <a:cubicBezTo>
                        <a:pt x="271284" y="131689"/>
                        <a:pt x="320932" y="169608"/>
                        <a:pt x="320932" y="256374"/>
                      </a:cubicBezTo>
                      <a:cubicBezTo>
                        <a:pt x="320932" y="346063"/>
                        <a:pt x="271284" y="383977"/>
                        <a:pt x="171985" y="38397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7" name="Freeform: Shape 26">
                  <a:extLst>
                    <a:ext uri="{FF2B5EF4-FFF2-40B4-BE49-F238E27FC236}">
                      <a16:creationId xmlns:a16="http://schemas.microsoft.com/office/drawing/2014/main" id="{3EC3ADB3-4DF3-FD57-1FBA-3944FE233BD5}"/>
                    </a:ext>
                  </a:extLst>
                </p:cNvPr>
                <p:cNvSpPr/>
                <p:nvPr/>
              </p:nvSpPr>
              <p:spPr>
                <a:xfrm>
                  <a:off x="6832758" y="4996495"/>
                  <a:ext cx="154394" cy="516240"/>
                </a:xfrm>
                <a:custGeom>
                  <a:avLst/>
                  <a:gdLst>
                    <a:gd name="connsiteX0" fmla="*/ 135104 w 154394"/>
                    <a:gd name="connsiteY0" fmla="*/ 0 h 516240"/>
                    <a:gd name="connsiteX1" fmla="*/ 154395 w 154394"/>
                    <a:gd name="connsiteY1" fmla="*/ 0 h 516240"/>
                    <a:gd name="connsiteX2" fmla="*/ 154395 w 154394"/>
                    <a:gd name="connsiteY2" fmla="*/ 516241 h 516240"/>
                    <a:gd name="connsiteX3" fmla="*/ 135104 w 154394"/>
                    <a:gd name="connsiteY3" fmla="*/ 516241 h 516240"/>
                    <a:gd name="connsiteX4" fmla="*/ 19291 w 154394"/>
                    <a:gd name="connsiteY4" fmla="*/ 516241 h 516240"/>
                    <a:gd name="connsiteX5" fmla="*/ 19291 w 154394"/>
                    <a:gd name="connsiteY5" fmla="*/ 0 h 516240"/>
                    <a:gd name="connsiteX6" fmla="*/ 0 w 154394"/>
                    <a:gd name="connsiteY6" fmla="*/ 0 h 516240"/>
                    <a:gd name="connsiteX7" fmla="*/ 19291 w 154394"/>
                    <a:gd name="connsiteY7" fmla="*/ 0 h 51624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154394" h="516240">
                      <a:moveTo>
                        <a:pt x="135104" y="0"/>
                      </a:moveTo>
                      <a:cubicBezTo>
                        <a:pt x="145758" y="0"/>
                        <a:pt x="154395" y="0"/>
                        <a:pt x="154395" y="0"/>
                      </a:cubicBezTo>
                      <a:lnTo>
                        <a:pt x="154395" y="516241"/>
                      </a:lnTo>
                      <a:cubicBezTo>
                        <a:pt x="154395" y="516241"/>
                        <a:pt x="145758" y="516241"/>
                        <a:pt x="135104" y="516241"/>
                      </a:cubicBezTo>
                      <a:lnTo>
                        <a:pt x="19291" y="516241"/>
                      </a:lnTo>
                      <a:lnTo>
                        <a:pt x="19291" y="0"/>
                      </a:lnTo>
                      <a:cubicBezTo>
                        <a:pt x="8637" y="0"/>
                        <a:pt x="0" y="0"/>
                        <a:pt x="0" y="0"/>
                      </a:cubicBezTo>
                      <a:cubicBezTo>
                        <a:pt x="0" y="0"/>
                        <a:pt x="8637" y="0"/>
                        <a:pt x="19291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8" name="Freeform: Shape 27">
                  <a:extLst>
                    <a:ext uri="{FF2B5EF4-FFF2-40B4-BE49-F238E27FC236}">
                      <a16:creationId xmlns:a16="http://schemas.microsoft.com/office/drawing/2014/main" id="{387A5826-D376-8068-416C-7545C7B00946}"/>
                    </a:ext>
                  </a:extLst>
                </p:cNvPr>
                <p:cNvSpPr/>
                <p:nvPr/>
              </p:nvSpPr>
              <p:spPr>
                <a:xfrm>
                  <a:off x="5145840" y="4996495"/>
                  <a:ext cx="459367" cy="530096"/>
                </a:xfrm>
                <a:custGeom>
                  <a:avLst/>
                  <a:gdLst>
                    <a:gd name="connsiteX0" fmla="*/ 439452 w 459367"/>
                    <a:gd name="connsiteY0" fmla="*/ -287 h 530096"/>
                    <a:gd name="connsiteX1" fmla="*/ 329285 w 459367"/>
                    <a:gd name="connsiteY1" fmla="*/ -287 h 530096"/>
                    <a:gd name="connsiteX2" fmla="*/ 309994 w 459367"/>
                    <a:gd name="connsiteY2" fmla="*/ 19003 h 530096"/>
                    <a:gd name="connsiteX3" fmla="*/ 309994 w 459367"/>
                    <a:gd name="connsiteY3" fmla="*/ 19003 h 530096"/>
                    <a:gd name="connsiteX4" fmla="*/ 309994 w 459367"/>
                    <a:gd name="connsiteY4" fmla="*/ 275334 h 530096"/>
                    <a:gd name="connsiteX5" fmla="*/ 229062 w 459367"/>
                    <a:gd name="connsiteY5" fmla="*/ 391268 h 530096"/>
                    <a:gd name="connsiteX6" fmla="*/ 148125 w 459367"/>
                    <a:gd name="connsiteY6" fmla="*/ 275334 h 530096"/>
                    <a:gd name="connsiteX7" fmla="*/ 148125 w 459367"/>
                    <a:gd name="connsiteY7" fmla="*/ 19003 h 530096"/>
                    <a:gd name="connsiteX8" fmla="*/ 128835 w 459367"/>
                    <a:gd name="connsiteY8" fmla="*/ -287 h 530096"/>
                    <a:gd name="connsiteX9" fmla="*/ 128834 w 459367"/>
                    <a:gd name="connsiteY9" fmla="*/ -287 h 530096"/>
                    <a:gd name="connsiteX10" fmla="*/ 18666 w 459367"/>
                    <a:gd name="connsiteY10" fmla="*/ -287 h 530096"/>
                    <a:gd name="connsiteX11" fmla="*/ -624 w 459367"/>
                    <a:gd name="connsiteY11" fmla="*/ 19003 h 530096"/>
                    <a:gd name="connsiteX12" fmla="*/ -624 w 459367"/>
                    <a:gd name="connsiteY12" fmla="*/ 19003 h 530096"/>
                    <a:gd name="connsiteX13" fmla="*/ -624 w 459367"/>
                    <a:gd name="connsiteY13" fmla="*/ 289915 h 530096"/>
                    <a:gd name="connsiteX14" fmla="*/ 229062 w 459367"/>
                    <a:gd name="connsiteY14" fmla="*/ 529809 h 530096"/>
                    <a:gd name="connsiteX15" fmla="*/ 458743 w 459367"/>
                    <a:gd name="connsiteY15" fmla="*/ 289184 h 530096"/>
                    <a:gd name="connsiteX16" fmla="*/ 458743 w 459367"/>
                    <a:gd name="connsiteY16" fmla="*/ 19003 h 530096"/>
                    <a:gd name="connsiteX17" fmla="*/ 439453 w 459367"/>
                    <a:gd name="connsiteY17" fmla="*/ -287 h 530096"/>
                    <a:gd name="connsiteX18" fmla="*/ 439453 w 459367"/>
                    <a:gd name="connsiteY18" fmla="*/ -287 h 53009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</a:cxnLst>
                  <a:rect l="l" t="t" r="r" b="b"/>
                  <a:pathLst>
                    <a:path w="459367" h="530096">
                      <a:moveTo>
                        <a:pt x="439452" y="-287"/>
                      </a:moveTo>
                      <a:lnTo>
                        <a:pt x="329285" y="-287"/>
                      </a:lnTo>
                      <a:cubicBezTo>
                        <a:pt x="318631" y="-287"/>
                        <a:pt x="309994" y="8349"/>
                        <a:pt x="309994" y="19003"/>
                      </a:cubicBezTo>
                      <a:cubicBezTo>
                        <a:pt x="309994" y="19003"/>
                        <a:pt x="309994" y="19003"/>
                        <a:pt x="309994" y="19003"/>
                      </a:cubicBezTo>
                      <a:lnTo>
                        <a:pt x="309994" y="275334"/>
                      </a:lnTo>
                      <a:cubicBezTo>
                        <a:pt x="309994" y="361375"/>
                        <a:pt x="286661" y="391268"/>
                        <a:pt x="229062" y="391268"/>
                      </a:cubicBezTo>
                      <a:cubicBezTo>
                        <a:pt x="171458" y="391268"/>
                        <a:pt x="148125" y="361375"/>
                        <a:pt x="148125" y="275334"/>
                      </a:cubicBezTo>
                      <a:lnTo>
                        <a:pt x="148125" y="19003"/>
                      </a:lnTo>
                      <a:cubicBezTo>
                        <a:pt x="148125" y="8349"/>
                        <a:pt x="139489" y="-287"/>
                        <a:pt x="128835" y="-287"/>
                      </a:cubicBezTo>
                      <a:cubicBezTo>
                        <a:pt x="128835" y="-287"/>
                        <a:pt x="128834" y="-287"/>
                        <a:pt x="128834" y="-287"/>
                      </a:cubicBezTo>
                      <a:lnTo>
                        <a:pt x="18666" y="-287"/>
                      </a:lnTo>
                      <a:cubicBezTo>
                        <a:pt x="8012" y="-287"/>
                        <a:pt x="-624" y="8349"/>
                        <a:pt x="-624" y="19003"/>
                      </a:cubicBezTo>
                      <a:cubicBezTo>
                        <a:pt x="-624" y="19003"/>
                        <a:pt x="-624" y="19003"/>
                        <a:pt x="-624" y="19003"/>
                      </a:cubicBezTo>
                      <a:lnTo>
                        <a:pt x="-624" y="289915"/>
                      </a:lnTo>
                      <a:cubicBezTo>
                        <a:pt x="-624" y="448142"/>
                        <a:pt x="70105" y="529809"/>
                        <a:pt x="229062" y="529809"/>
                      </a:cubicBezTo>
                      <a:cubicBezTo>
                        <a:pt x="383640" y="529809"/>
                        <a:pt x="458743" y="443768"/>
                        <a:pt x="458743" y="289184"/>
                      </a:cubicBezTo>
                      <a:lnTo>
                        <a:pt x="458743" y="19003"/>
                      </a:lnTo>
                      <a:cubicBezTo>
                        <a:pt x="458743" y="8349"/>
                        <a:pt x="450107" y="-287"/>
                        <a:pt x="439453" y="-287"/>
                      </a:cubicBezTo>
                      <a:cubicBezTo>
                        <a:pt x="439453" y="-287"/>
                        <a:pt x="439453" y="-287"/>
                        <a:pt x="439453" y="-28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9" name="Freeform: Shape 28">
                  <a:extLst>
                    <a:ext uri="{FF2B5EF4-FFF2-40B4-BE49-F238E27FC236}">
                      <a16:creationId xmlns:a16="http://schemas.microsoft.com/office/drawing/2014/main" id="{88A1D659-940F-40D1-7440-F4AC3BDF52A4}"/>
                    </a:ext>
                  </a:extLst>
                </p:cNvPr>
                <p:cNvSpPr/>
                <p:nvPr/>
              </p:nvSpPr>
              <p:spPr>
                <a:xfrm>
                  <a:off x="3588488" y="4982639"/>
                  <a:ext cx="402067" cy="544677"/>
                </a:xfrm>
                <a:custGeom>
                  <a:avLst/>
                  <a:gdLst>
                    <a:gd name="connsiteX0" fmla="*/ 269467 w 402067"/>
                    <a:gd name="connsiteY0" fmla="*/ 217730 h 544677"/>
                    <a:gd name="connsiteX1" fmla="*/ 203655 w 402067"/>
                    <a:gd name="connsiteY1" fmla="*/ 190741 h 544677"/>
                    <a:gd name="connsiteX2" fmla="*/ 166087 w 402067"/>
                    <a:gd name="connsiteY2" fmla="*/ 137105 h 544677"/>
                    <a:gd name="connsiteX3" fmla="*/ 229317 w 402067"/>
                    <a:gd name="connsiteY3" fmla="*/ 120071 h 544677"/>
                    <a:gd name="connsiteX4" fmla="*/ 284563 w 402067"/>
                    <a:gd name="connsiteY4" fmla="*/ 163075 h 544677"/>
                    <a:gd name="connsiteX5" fmla="*/ 294647 w 402067"/>
                    <a:gd name="connsiteY5" fmla="*/ 169458 h 544677"/>
                    <a:gd name="connsiteX6" fmla="*/ 294647 w 402067"/>
                    <a:gd name="connsiteY6" fmla="*/ 169458 h 544677"/>
                    <a:gd name="connsiteX7" fmla="*/ 308525 w 402067"/>
                    <a:gd name="connsiteY7" fmla="*/ 166401 h 544677"/>
                    <a:gd name="connsiteX8" fmla="*/ 388854 w 402067"/>
                    <a:gd name="connsiteY8" fmla="*/ 106445 h 544677"/>
                    <a:gd name="connsiteX9" fmla="*/ 392354 w 402067"/>
                    <a:gd name="connsiteY9" fmla="*/ 82152 h 544677"/>
                    <a:gd name="connsiteX10" fmla="*/ 391851 w 402067"/>
                    <a:gd name="connsiteY10" fmla="*/ 81512 h 544677"/>
                    <a:gd name="connsiteX11" fmla="*/ 209676 w 402067"/>
                    <a:gd name="connsiteY11" fmla="*/ -287 h 544677"/>
                    <a:gd name="connsiteX12" fmla="*/ 16448 w 402067"/>
                    <a:gd name="connsiteY12" fmla="*/ 153566 h 544677"/>
                    <a:gd name="connsiteX13" fmla="*/ 139134 w 402067"/>
                    <a:gd name="connsiteY13" fmla="*/ 312747 h 544677"/>
                    <a:gd name="connsiteX14" fmla="*/ 203493 w 402067"/>
                    <a:gd name="connsiteY14" fmla="*/ 336403 h 544677"/>
                    <a:gd name="connsiteX15" fmla="*/ 248693 w 402067"/>
                    <a:gd name="connsiteY15" fmla="*/ 400935 h 544677"/>
                    <a:gd name="connsiteX16" fmla="*/ 172617 w 402067"/>
                    <a:gd name="connsiteY16" fmla="*/ 421429 h 544677"/>
                    <a:gd name="connsiteX17" fmla="*/ 110729 w 402067"/>
                    <a:gd name="connsiteY17" fmla="*/ 373801 h 544677"/>
                    <a:gd name="connsiteX18" fmla="*/ 101303 w 402067"/>
                    <a:gd name="connsiteY18" fmla="*/ 368072 h 544677"/>
                    <a:gd name="connsiteX19" fmla="*/ 101045 w 402067"/>
                    <a:gd name="connsiteY19" fmla="*/ 368017 h 544677"/>
                    <a:gd name="connsiteX20" fmla="*/ 87613 w 402067"/>
                    <a:gd name="connsiteY20" fmla="*/ 370752 h 544677"/>
                    <a:gd name="connsiteX21" fmla="*/ 6780 w 402067"/>
                    <a:gd name="connsiteY21" fmla="*/ 427161 h 544677"/>
                    <a:gd name="connsiteX22" fmla="*/ 2511 w 402067"/>
                    <a:gd name="connsiteY22" fmla="*/ 451323 h 544677"/>
                    <a:gd name="connsiteX23" fmla="*/ 2980 w 402067"/>
                    <a:gd name="connsiteY23" fmla="*/ 451961 h 544677"/>
                    <a:gd name="connsiteX24" fmla="*/ 198007 w 402067"/>
                    <a:gd name="connsiteY24" fmla="*/ 544390 h 544677"/>
                    <a:gd name="connsiteX25" fmla="*/ 401443 w 402067"/>
                    <a:gd name="connsiteY25" fmla="*/ 370852 h 544677"/>
                    <a:gd name="connsiteX26" fmla="*/ 269467 w 402067"/>
                    <a:gd name="connsiteY26" fmla="*/ 217730 h 544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402067" h="544677">
                      <a:moveTo>
                        <a:pt x="269467" y="217730"/>
                      </a:moveTo>
                      <a:cubicBezTo>
                        <a:pt x="253517" y="210896"/>
                        <a:pt x="209665" y="192693"/>
                        <a:pt x="203655" y="190741"/>
                      </a:cubicBezTo>
                      <a:cubicBezTo>
                        <a:pt x="161018" y="176893"/>
                        <a:pt x="159000" y="156620"/>
                        <a:pt x="166087" y="137105"/>
                      </a:cubicBezTo>
                      <a:cubicBezTo>
                        <a:pt x="173174" y="117589"/>
                        <a:pt x="201884" y="108919"/>
                        <a:pt x="229317" y="120071"/>
                      </a:cubicBezTo>
                      <a:cubicBezTo>
                        <a:pt x="244044" y="126057"/>
                        <a:pt x="280586" y="159194"/>
                        <a:pt x="284563" y="163075"/>
                      </a:cubicBezTo>
                      <a:cubicBezTo>
                        <a:pt x="287208" y="166165"/>
                        <a:pt x="290722" y="168388"/>
                        <a:pt x="294647" y="169458"/>
                      </a:cubicBezTo>
                      <a:lnTo>
                        <a:pt x="294647" y="169458"/>
                      </a:lnTo>
                      <a:cubicBezTo>
                        <a:pt x="299497" y="170480"/>
                        <a:pt x="304553" y="169366"/>
                        <a:pt x="308525" y="166401"/>
                      </a:cubicBezTo>
                      <a:lnTo>
                        <a:pt x="388854" y="106445"/>
                      </a:lnTo>
                      <a:cubicBezTo>
                        <a:pt x="396529" y="100703"/>
                        <a:pt x="398095" y="89827"/>
                        <a:pt x="392354" y="82152"/>
                      </a:cubicBezTo>
                      <a:cubicBezTo>
                        <a:pt x="392191" y="81935"/>
                        <a:pt x="392024" y="81722"/>
                        <a:pt x="391851" y="81512"/>
                      </a:cubicBezTo>
                      <a:cubicBezTo>
                        <a:pt x="348124" y="28680"/>
                        <a:pt x="284753" y="-287"/>
                        <a:pt x="209676" y="-287"/>
                      </a:cubicBezTo>
                      <a:cubicBezTo>
                        <a:pt x="98841" y="-287"/>
                        <a:pt x="16448" y="66799"/>
                        <a:pt x="16448" y="153566"/>
                      </a:cubicBezTo>
                      <a:cubicBezTo>
                        <a:pt x="16448" y="229350"/>
                        <a:pt x="50326" y="274158"/>
                        <a:pt x="139134" y="312747"/>
                      </a:cubicBezTo>
                      <a:cubicBezTo>
                        <a:pt x="162099" y="320852"/>
                        <a:pt x="191666" y="332924"/>
                        <a:pt x="203493" y="336403"/>
                      </a:cubicBezTo>
                      <a:cubicBezTo>
                        <a:pt x="255235" y="351627"/>
                        <a:pt x="257218" y="377455"/>
                        <a:pt x="248693" y="400935"/>
                      </a:cubicBezTo>
                      <a:cubicBezTo>
                        <a:pt x="240168" y="424414"/>
                        <a:pt x="205764" y="434494"/>
                        <a:pt x="172617" y="421429"/>
                      </a:cubicBezTo>
                      <a:cubicBezTo>
                        <a:pt x="149484" y="412310"/>
                        <a:pt x="113254" y="377309"/>
                        <a:pt x="110729" y="373801"/>
                      </a:cubicBezTo>
                      <a:cubicBezTo>
                        <a:pt x="108295" y="370915"/>
                        <a:pt x="104985" y="368904"/>
                        <a:pt x="101303" y="368072"/>
                      </a:cubicBezTo>
                      <a:lnTo>
                        <a:pt x="101045" y="368017"/>
                      </a:lnTo>
                      <a:cubicBezTo>
                        <a:pt x="96382" y="367035"/>
                        <a:pt x="91520" y="368025"/>
                        <a:pt x="87613" y="370752"/>
                      </a:cubicBezTo>
                      <a:lnTo>
                        <a:pt x="6780" y="427161"/>
                      </a:lnTo>
                      <a:cubicBezTo>
                        <a:pt x="-1070" y="432654"/>
                        <a:pt x="-2982" y="443472"/>
                        <a:pt x="2511" y="451323"/>
                      </a:cubicBezTo>
                      <a:cubicBezTo>
                        <a:pt x="2662" y="451539"/>
                        <a:pt x="2819" y="451752"/>
                        <a:pt x="2980" y="451961"/>
                      </a:cubicBezTo>
                      <a:cubicBezTo>
                        <a:pt x="49728" y="512420"/>
                        <a:pt x="118225" y="544390"/>
                        <a:pt x="198007" y="544390"/>
                      </a:cubicBezTo>
                      <a:cubicBezTo>
                        <a:pt x="316858" y="544390"/>
                        <a:pt x="401443" y="470749"/>
                        <a:pt x="401443" y="370852"/>
                      </a:cubicBezTo>
                      <a:cubicBezTo>
                        <a:pt x="401443" y="305232"/>
                        <a:pt x="365711" y="258567"/>
                        <a:pt x="269467" y="21773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0" name="Freeform: Shape 29">
                  <a:extLst>
                    <a:ext uri="{FF2B5EF4-FFF2-40B4-BE49-F238E27FC236}">
                      <a16:creationId xmlns:a16="http://schemas.microsoft.com/office/drawing/2014/main" id="{A57DA027-8940-664C-B406-FF7610817C3D}"/>
                    </a:ext>
                  </a:extLst>
                </p:cNvPr>
                <p:cNvSpPr/>
                <p:nvPr/>
              </p:nvSpPr>
              <p:spPr>
                <a:xfrm>
                  <a:off x="7354513" y="4982640"/>
                  <a:ext cx="543938" cy="543937"/>
                </a:xfrm>
                <a:custGeom>
                  <a:avLst/>
                  <a:gdLst>
                    <a:gd name="connsiteX0" fmla="*/ 271345 w 543938"/>
                    <a:gd name="connsiteY0" fmla="*/ -287 h 543937"/>
                    <a:gd name="connsiteX1" fmla="*/ -624 w 543938"/>
                    <a:gd name="connsiteY1" fmla="*/ 271682 h 543937"/>
                    <a:gd name="connsiteX2" fmla="*/ 271345 w 543938"/>
                    <a:gd name="connsiteY2" fmla="*/ 543650 h 543937"/>
                    <a:gd name="connsiteX3" fmla="*/ 543315 w 543938"/>
                    <a:gd name="connsiteY3" fmla="*/ 271682 h 543937"/>
                    <a:gd name="connsiteX4" fmla="*/ 271346 w 543938"/>
                    <a:gd name="connsiteY4" fmla="*/ -287 h 543937"/>
                    <a:gd name="connsiteX5" fmla="*/ 271345 w 543938"/>
                    <a:gd name="connsiteY5" fmla="*/ 393052 h 543937"/>
                    <a:gd name="connsiteX6" fmla="*/ 149975 w 543938"/>
                    <a:gd name="connsiteY6" fmla="*/ 271682 h 543937"/>
                    <a:gd name="connsiteX7" fmla="*/ 271345 w 543938"/>
                    <a:gd name="connsiteY7" fmla="*/ 150311 h 543937"/>
                    <a:gd name="connsiteX8" fmla="*/ 392716 w 543938"/>
                    <a:gd name="connsiteY8" fmla="*/ 271682 h 543937"/>
                    <a:gd name="connsiteX9" fmla="*/ 271345 w 543938"/>
                    <a:gd name="connsiteY9" fmla="*/ 393052 h 5439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543938" h="543937">
                      <a:moveTo>
                        <a:pt x="271345" y="-287"/>
                      </a:moveTo>
                      <a:cubicBezTo>
                        <a:pt x="121140" y="-287"/>
                        <a:pt x="-624" y="121477"/>
                        <a:pt x="-624" y="271682"/>
                      </a:cubicBezTo>
                      <a:cubicBezTo>
                        <a:pt x="-624" y="421886"/>
                        <a:pt x="121140" y="543650"/>
                        <a:pt x="271345" y="543650"/>
                      </a:cubicBezTo>
                      <a:cubicBezTo>
                        <a:pt x="421550" y="543650"/>
                        <a:pt x="543315" y="421886"/>
                        <a:pt x="543315" y="271682"/>
                      </a:cubicBezTo>
                      <a:cubicBezTo>
                        <a:pt x="543315" y="121477"/>
                        <a:pt x="421550" y="-287"/>
                        <a:pt x="271346" y="-287"/>
                      </a:cubicBezTo>
                      <a:close/>
                      <a:moveTo>
                        <a:pt x="271345" y="393052"/>
                      </a:moveTo>
                      <a:cubicBezTo>
                        <a:pt x="204314" y="393052"/>
                        <a:pt x="149975" y="338712"/>
                        <a:pt x="149975" y="271682"/>
                      </a:cubicBezTo>
                      <a:cubicBezTo>
                        <a:pt x="149975" y="204650"/>
                        <a:pt x="204314" y="150311"/>
                        <a:pt x="271345" y="150311"/>
                      </a:cubicBezTo>
                      <a:cubicBezTo>
                        <a:pt x="338376" y="150311"/>
                        <a:pt x="392716" y="204651"/>
                        <a:pt x="392716" y="271682"/>
                      </a:cubicBezTo>
                      <a:cubicBezTo>
                        <a:pt x="392640" y="338682"/>
                        <a:pt x="338344" y="392977"/>
                        <a:pt x="271345" y="39305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: Shape 30">
                  <a:extLst>
                    <a:ext uri="{FF2B5EF4-FFF2-40B4-BE49-F238E27FC236}">
                      <a16:creationId xmlns:a16="http://schemas.microsoft.com/office/drawing/2014/main" id="{0E4F2D69-0ADB-9B02-B118-F5D38DDD973A}"/>
                    </a:ext>
                  </a:extLst>
                </p:cNvPr>
                <p:cNvSpPr/>
                <p:nvPr/>
              </p:nvSpPr>
              <p:spPr>
                <a:xfrm>
                  <a:off x="8218235" y="4982639"/>
                  <a:ext cx="402067" cy="544677"/>
                </a:xfrm>
                <a:custGeom>
                  <a:avLst/>
                  <a:gdLst>
                    <a:gd name="connsiteX0" fmla="*/ 269466 w 402067"/>
                    <a:gd name="connsiteY0" fmla="*/ 217730 h 544677"/>
                    <a:gd name="connsiteX1" fmla="*/ 203655 w 402067"/>
                    <a:gd name="connsiteY1" fmla="*/ 190741 h 544677"/>
                    <a:gd name="connsiteX2" fmla="*/ 166087 w 402067"/>
                    <a:gd name="connsiteY2" fmla="*/ 137105 h 544677"/>
                    <a:gd name="connsiteX3" fmla="*/ 229316 w 402067"/>
                    <a:gd name="connsiteY3" fmla="*/ 120071 h 544677"/>
                    <a:gd name="connsiteX4" fmla="*/ 284562 w 402067"/>
                    <a:gd name="connsiteY4" fmla="*/ 163075 h 544677"/>
                    <a:gd name="connsiteX5" fmla="*/ 294646 w 402067"/>
                    <a:gd name="connsiteY5" fmla="*/ 169458 h 544677"/>
                    <a:gd name="connsiteX6" fmla="*/ 294647 w 402067"/>
                    <a:gd name="connsiteY6" fmla="*/ 169458 h 544677"/>
                    <a:gd name="connsiteX7" fmla="*/ 308526 w 402067"/>
                    <a:gd name="connsiteY7" fmla="*/ 166401 h 544677"/>
                    <a:gd name="connsiteX8" fmla="*/ 388854 w 402067"/>
                    <a:gd name="connsiteY8" fmla="*/ 106445 h 544677"/>
                    <a:gd name="connsiteX9" fmla="*/ 392354 w 402067"/>
                    <a:gd name="connsiteY9" fmla="*/ 82152 h 544677"/>
                    <a:gd name="connsiteX10" fmla="*/ 391851 w 402067"/>
                    <a:gd name="connsiteY10" fmla="*/ 81512 h 544677"/>
                    <a:gd name="connsiteX11" fmla="*/ 209676 w 402067"/>
                    <a:gd name="connsiteY11" fmla="*/ -287 h 544677"/>
                    <a:gd name="connsiteX12" fmla="*/ 16448 w 402067"/>
                    <a:gd name="connsiteY12" fmla="*/ 153566 h 544677"/>
                    <a:gd name="connsiteX13" fmla="*/ 139135 w 402067"/>
                    <a:gd name="connsiteY13" fmla="*/ 312747 h 544677"/>
                    <a:gd name="connsiteX14" fmla="*/ 203492 w 402067"/>
                    <a:gd name="connsiteY14" fmla="*/ 336403 h 544677"/>
                    <a:gd name="connsiteX15" fmla="*/ 248693 w 402067"/>
                    <a:gd name="connsiteY15" fmla="*/ 400935 h 544677"/>
                    <a:gd name="connsiteX16" fmla="*/ 172618 w 402067"/>
                    <a:gd name="connsiteY16" fmla="*/ 421429 h 544677"/>
                    <a:gd name="connsiteX17" fmla="*/ 110728 w 402067"/>
                    <a:gd name="connsiteY17" fmla="*/ 373801 h 544677"/>
                    <a:gd name="connsiteX18" fmla="*/ 101302 w 402067"/>
                    <a:gd name="connsiteY18" fmla="*/ 368072 h 544677"/>
                    <a:gd name="connsiteX19" fmla="*/ 101045 w 402067"/>
                    <a:gd name="connsiteY19" fmla="*/ 368017 h 544677"/>
                    <a:gd name="connsiteX20" fmla="*/ 87614 w 402067"/>
                    <a:gd name="connsiteY20" fmla="*/ 370752 h 544677"/>
                    <a:gd name="connsiteX21" fmla="*/ 6780 w 402067"/>
                    <a:gd name="connsiteY21" fmla="*/ 427161 h 544677"/>
                    <a:gd name="connsiteX22" fmla="*/ 2512 w 402067"/>
                    <a:gd name="connsiteY22" fmla="*/ 451323 h 544677"/>
                    <a:gd name="connsiteX23" fmla="*/ 2980 w 402067"/>
                    <a:gd name="connsiteY23" fmla="*/ 451962 h 544677"/>
                    <a:gd name="connsiteX24" fmla="*/ 198007 w 402067"/>
                    <a:gd name="connsiteY24" fmla="*/ 544390 h 544677"/>
                    <a:gd name="connsiteX25" fmla="*/ 401443 w 402067"/>
                    <a:gd name="connsiteY25" fmla="*/ 370852 h 544677"/>
                    <a:gd name="connsiteX26" fmla="*/ 269466 w 402067"/>
                    <a:gd name="connsiteY26" fmla="*/ 217730 h 54467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402067" h="544677">
                      <a:moveTo>
                        <a:pt x="269466" y="217730"/>
                      </a:moveTo>
                      <a:cubicBezTo>
                        <a:pt x="253517" y="210896"/>
                        <a:pt x="209665" y="192693"/>
                        <a:pt x="203655" y="190741"/>
                      </a:cubicBezTo>
                      <a:cubicBezTo>
                        <a:pt x="161018" y="176893"/>
                        <a:pt x="159000" y="156620"/>
                        <a:pt x="166087" y="137105"/>
                      </a:cubicBezTo>
                      <a:cubicBezTo>
                        <a:pt x="173173" y="117589"/>
                        <a:pt x="201883" y="108919"/>
                        <a:pt x="229316" y="120071"/>
                      </a:cubicBezTo>
                      <a:cubicBezTo>
                        <a:pt x="244043" y="126057"/>
                        <a:pt x="280585" y="159194"/>
                        <a:pt x="284562" y="163075"/>
                      </a:cubicBezTo>
                      <a:cubicBezTo>
                        <a:pt x="287208" y="166165"/>
                        <a:pt x="290721" y="168389"/>
                        <a:pt x="294646" y="169458"/>
                      </a:cubicBezTo>
                      <a:lnTo>
                        <a:pt x="294647" y="169458"/>
                      </a:lnTo>
                      <a:cubicBezTo>
                        <a:pt x="299498" y="170480"/>
                        <a:pt x="304553" y="169366"/>
                        <a:pt x="308526" y="166401"/>
                      </a:cubicBezTo>
                      <a:lnTo>
                        <a:pt x="388854" y="106445"/>
                      </a:lnTo>
                      <a:cubicBezTo>
                        <a:pt x="396530" y="100703"/>
                        <a:pt x="398096" y="89827"/>
                        <a:pt x="392354" y="82152"/>
                      </a:cubicBezTo>
                      <a:cubicBezTo>
                        <a:pt x="392191" y="81935"/>
                        <a:pt x="392024" y="81722"/>
                        <a:pt x="391851" y="81512"/>
                      </a:cubicBezTo>
                      <a:cubicBezTo>
                        <a:pt x="348124" y="28680"/>
                        <a:pt x="284753" y="-287"/>
                        <a:pt x="209676" y="-287"/>
                      </a:cubicBezTo>
                      <a:cubicBezTo>
                        <a:pt x="98841" y="-287"/>
                        <a:pt x="16448" y="66799"/>
                        <a:pt x="16448" y="153566"/>
                      </a:cubicBezTo>
                      <a:cubicBezTo>
                        <a:pt x="16448" y="229350"/>
                        <a:pt x="50326" y="274158"/>
                        <a:pt x="139135" y="312747"/>
                      </a:cubicBezTo>
                      <a:cubicBezTo>
                        <a:pt x="162100" y="320852"/>
                        <a:pt x="191666" y="332924"/>
                        <a:pt x="203492" y="336403"/>
                      </a:cubicBezTo>
                      <a:cubicBezTo>
                        <a:pt x="255236" y="351627"/>
                        <a:pt x="257218" y="377455"/>
                        <a:pt x="248693" y="400935"/>
                      </a:cubicBezTo>
                      <a:cubicBezTo>
                        <a:pt x="240168" y="424414"/>
                        <a:pt x="205764" y="434494"/>
                        <a:pt x="172618" y="421429"/>
                      </a:cubicBezTo>
                      <a:cubicBezTo>
                        <a:pt x="149483" y="412310"/>
                        <a:pt x="113254" y="377309"/>
                        <a:pt x="110728" y="373801"/>
                      </a:cubicBezTo>
                      <a:cubicBezTo>
                        <a:pt x="108295" y="370915"/>
                        <a:pt x="104985" y="368904"/>
                        <a:pt x="101302" y="368072"/>
                      </a:cubicBezTo>
                      <a:lnTo>
                        <a:pt x="101045" y="368017"/>
                      </a:lnTo>
                      <a:cubicBezTo>
                        <a:pt x="96383" y="367035"/>
                        <a:pt x="91521" y="368025"/>
                        <a:pt x="87614" y="370752"/>
                      </a:cubicBezTo>
                      <a:lnTo>
                        <a:pt x="6780" y="427161"/>
                      </a:lnTo>
                      <a:cubicBezTo>
                        <a:pt x="-1071" y="432654"/>
                        <a:pt x="-2982" y="443472"/>
                        <a:pt x="2512" y="451323"/>
                      </a:cubicBezTo>
                      <a:cubicBezTo>
                        <a:pt x="2663" y="451539"/>
                        <a:pt x="2820" y="451753"/>
                        <a:pt x="2980" y="451962"/>
                      </a:cubicBezTo>
                      <a:cubicBezTo>
                        <a:pt x="49729" y="512420"/>
                        <a:pt x="118226" y="544390"/>
                        <a:pt x="198007" y="544390"/>
                      </a:cubicBezTo>
                      <a:cubicBezTo>
                        <a:pt x="316858" y="544390"/>
                        <a:pt x="401443" y="470749"/>
                        <a:pt x="401443" y="370852"/>
                      </a:cubicBezTo>
                      <a:cubicBezTo>
                        <a:pt x="401442" y="305232"/>
                        <a:pt x="365710" y="258567"/>
                        <a:pt x="269466" y="21773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" name="Graphic 27">
                <a:extLst>
                  <a:ext uri="{FF2B5EF4-FFF2-40B4-BE49-F238E27FC236}">
                    <a16:creationId xmlns:a16="http://schemas.microsoft.com/office/drawing/2014/main" id="{67468CA9-6EC8-0E1C-CF76-1CDBF3319CA5}"/>
                  </a:ext>
                </a:extLst>
              </p:cNvPr>
              <p:cNvGrpSpPr/>
              <p:nvPr/>
            </p:nvGrpSpPr>
            <p:grpSpPr>
              <a:xfrm>
                <a:off x="3603806" y="1366527"/>
                <a:ext cx="4995343" cy="3257719"/>
                <a:chOff x="3603806" y="1366527"/>
                <a:chExt cx="4995343" cy="3257719"/>
              </a:xfrm>
              <a:solidFill>
                <a:srgbClr val="FFFFFF"/>
              </a:solidFill>
            </p:grpSpPr>
            <p:sp>
              <p:nvSpPr>
                <p:cNvPr id="19" name="Freeform: Shape 18">
                  <a:extLst>
                    <a:ext uri="{FF2B5EF4-FFF2-40B4-BE49-F238E27FC236}">
                      <a16:creationId xmlns:a16="http://schemas.microsoft.com/office/drawing/2014/main" id="{5FA2E327-7F92-C9A4-68C8-B77559B2C54F}"/>
                    </a:ext>
                  </a:extLst>
                </p:cNvPr>
                <p:cNvSpPr/>
                <p:nvPr/>
              </p:nvSpPr>
              <p:spPr>
                <a:xfrm>
                  <a:off x="5424889" y="1366527"/>
                  <a:ext cx="1562043" cy="1562043"/>
                </a:xfrm>
                <a:custGeom>
                  <a:avLst/>
                  <a:gdLst>
                    <a:gd name="connsiteX0" fmla="*/ 780397 w 1562043"/>
                    <a:gd name="connsiteY0" fmla="*/ -287 h 1562043"/>
                    <a:gd name="connsiteX1" fmla="*/ -624 w 1562043"/>
                    <a:gd name="connsiteY1" fmla="*/ 780734 h 1562043"/>
                    <a:gd name="connsiteX2" fmla="*/ 780397 w 1562043"/>
                    <a:gd name="connsiteY2" fmla="*/ 1561756 h 1562043"/>
                    <a:gd name="connsiteX3" fmla="*/ 1561419 w 1562043"/>
                    <a:gd name="connsiteY3" fmla="*/ 780734 h 1562043"/>
                    <a:gd name="connsiteX4" fmla="*/ 780397 w 1562043"/>
                    <a:gd name="connsiteY4" fmla="*/ -287 h 1562043"/>
                    <a:gd name="connsiteX5" fmla="*/ 780397 w 1562043"/>
                    <a:gd name="connsiteY5" fmla="*/ 1161720 h 1562043"/>
                    <a:gd name="connsiteX6" fmla="*/ 399411 w 1562043"/>
                    <a:gd name="connsiteY6" fmla="*/ 780734 h 1562043"/>
                    <a:gd name="connsiteX7" fmla="*/ 780397 w 1562043"/>
                    <a:gd name="connsiteY7" fmla="*/ 399748 h 1562043"/>
                    <a:gd name="connsiteX8" fmla="*/ 1161383 w 1562043"/>
                    <a:gd name="connsiteY8" fmla="*/ 780734 h 1562043"/>
                    <a:gd name="connsiteX9" fmla="*/ 780397 w 1562043"/>
                    <a:gd name="connsiteY9" fmla="*/ 1161720 h 15620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1562043" h="1562043">
                      <a:moveTo>
                        <a:pt x="780397" y="-287"/>
                      </a:moveTo>
                      <a:cubicBezTo>
                        <a:pt x="349051" y="-287"/>
                        <a:pt x="-624" y="349388"/>
                        <a:pt x="-624" y="780734"/>
                      </a:cubicBezTo>
                      <a:cubicBezTo>
                        <a:pt x="-624" y="1212081"/>
                        <a:pt x="349051" y="1561756"/>
                        <a:pt x="780397" y="1561756"/>
                      </a:cubicBezTo>
                      <a:cubicBezTo>
                        <a:pt x="1211744" y="1561756"/>
                        <a:pt x="1561419" y="1212081"/>
                        <a:pt x="1561419" y="780734"/>
                      </a:cubicBezTo>
                      <a:cubicBezTo>
                        <a:pt x="1561419" y="349388"/>
                        <a:pt x="1211744" y="-287"/>
                        <a:pt x="780397" y="-287"/>
                      </a:cubicBezTo>
                      <a:close/>
                      <a:moveTo>
                        <a:pt x="780397" y="1161720"/>
                      </a:moveTo>
                      <a:cubicBezTo>
                        <a:pt x="569984" y="1161720"/>
                        <a:pt x="399411" y="991147"/>
                        <a:pt x="399411" y="780734"/>
                      </a:cubicBezTo>
                      <a:cubicBezTo>
                        <a:pt x="399411" y="570322"/>
                        <a:pt x="569984" y="399748"/>
                        <a:pt x="780397" y="399748"/>
                      </a:cubicBezTo>
                      <a:cubicBezTo>
                        <a:pt x="990810" y="399748"/>
                        <a:pt x="1161383" y="570322"/>
                        <a:pt x="1161383" y="780734"/>
                      </a:cubicBezTo>
                      <a:cubicBezTo>
                        <a:pt x="1161145" y="991048"/>
                        <a:pt x="990712" y="1161483"/>
                        <a:pt x="780397" y="116172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 dirty="0"/>
                </a:p>
              </p:txBody>
            </p:sp>
            <p:sp>
              <p:nvSpPr>
                <p:cNvPr id="20" name="Freeform: Shape 19">
                  <a:extLst>
                    <a:ext uri="{FF2B5EF4-FFF2-40B4-BE49-F238E27FC236}">
                      <a16:creationId xmlns:a16="http://schemas.microsoft.com/office/drawing/2014/main" id="{FB4B3140-B4D8-D1D2-6822-7415CFC26C55}"/>
                    </a:ext>
                  </a:extLst>
                </p:cNvPr>
                <p:cNvSpPr/>
                <p:nvPr/>
              </p:nvSpPr>
              <p:spPr>
                <a:xfrm>
                  <a:off x="7076167" y="1385576"/>
                  <a:ext cx="1522971" cy="1523944"/>
                </a:xfrm>
                <a:custGeom>
                  <a:avLst/>
                  <a:gdLst>
                    <a:gd name="connsiteX0" fmla="*/ 1484248 w 1522971"/>
                    <a:gd name="connsiteY0" fmla="*/ -287 h 1523944"/>
                    <a:gd name="connsiteX1" fmla="*/ 417487 w 1522971"/>
                    <a:gd name="connsiteY1" fmla="*/ -287 h 1523944"/>
                    <a:gd name="connsiteX2" fmla="*/ 379388 w 1522971"/>
                    <a:gd name="connsiteY2" fmla="*/ 37811 h 1523944"/>
                    <a:gd name="connsiteX3" fmla="*/ 379388 w 1522971"/>
                    <a:gd name="connsiteY3" fmla="*/ 342601 h 1523944"/>
                    <a:gd name="connsiteX4" fmla="*/ 417487 w 1522971"/>
                    <a:gd name="connsiteY4" fmla="*/ 380699 h 1523944"/>
                    <a:gd name="connsiteX5" fmla="*/ 1141361 w 1522971"/>
                    <a:gd name="connsiteY5" fmla="*/ 380699 h 1523944"/>
                    <a:gd name="connsiteX6" fmla="*/ 1141361 w 1522971"/>
                    <a:gd name="connsiteY6" fmla="*/ 1047419 h 1523944"/>
                    <a:gd name="connsiteX7" fmla="*/ 1046114 w 1522971"/>
                    <a:gd name="connsiteY7" fmla="*/ 1142665 h 1523944"/>
                    <a:gd name="connsiteX8" fmla="*/ 1046116 w 1522971"/>
                    <a:gd name="connsiteY8" fmla="*/ 1142671 h 1523944"/>
                    <a:gd name="connsiteX9" fmla="*/ 760375 w 1522971"/>
                    <a:gd name="connsiteY9" fmla="*/ 1142671 h 1523944"/>
                    <a:gd name="connsiteX10" fmla="*/ 380906 w 1522971"/>
                    <a:gd name="connsiteY10" fmla="*/ 795833 h 1523944"/>
                    <a:gd name="connsiteX11" fmla="*/ 343167 w 1522971"/>
                    <a:gd name="connsiteY11" fmla="*/ 761686 h 1523944"/>
                    <a:gd name="connsiteX12" fmla="*/ 37614 w 1522971"/>
                    <a:gd name="connsiteY12" fmla="*/ 761685 h 1523944"/>
                    <a:gd name="connsiteX13" fmla="*/ -623 w 1522971"/>
                    <a:gd name="connsiteY13" fmla="*/ 799229 h 1523944"/>
                    <a:gd name="connsiteX14" fmla="*/ -574 w 1522971"/>
                    <a:gd name="connsiteY14" fmla="*/ 801525 h 1523944"/>
                    <a:gd name="connsiteX15" fmla="*/ 760375 w 1522971"/>
                    <a:gd name="connsiteY15" fmla="*/ 1523658 h 1523944"/>
                    <a:gd name="connsiteX16" fmla="*/ 1103262 w 1522971"/>
                    <a:gd name="connsiteY16" fmla="*/ 1523658 h 1523944"/>
                    <a:gd name="connsiteX17" fmla="*/ 1141361 w 1522971"/>
                    <a:gd name="connsiteY17" fmla="*/ 1485559 h 1523944"/>
                    <a:gd name="connsiteX18" fmla="*/ 1141361 w 1522971"/>
                    <a:gd name="connsiteY18" fmla="*/ 1333161 h 1523944"/>
                    <a:gd name="connsiteX19" fmla="*/ 1331854 w 1522971"/>
                    <a:gd name="connsiteY19" fmla="*/ 1142669 h 1523944"/>
                    <a:gd name="connsiteX20" fmla="*/ 1331858 w 1522971"/>
                    <a:gd name="connsiteY20" fmla="*/ 1142669 h 1523944"/>
                    <a:gd name="connsiteX21" fmla="*/ 1484248 w 1522971"/>
                    <a:gd name="connsiteY21" fmla="*/ 1142671 h 1523944"/>
                    <a:gd name="connsiteX22" fmla="*/ 1522347 w 1522971"/>
                    <a:gd name="connsiteY22" fmla="*/ 1104574 h 1523944"/>
                    <a:gd name="connsiteX23" fmla="*/ 1522347 w 1522971"/>
                    <a:gd name="connsiteY23" fmla="*/ 1104573 h 1523944"/>
                    <a:gd name="connsiteX24" fmla="*/ 1522347 w 1522971"/>
                    <a:gd name="connsiteY24" fmla="*/ 37811 h 1523944"/>
                    <a:gd name="connsiteX25" fmla="*/ 1484248 w 1522971"/>
                    <a:gd name="connsiteY25" fmla="*/ -287 h 1523944"/>
                    <a:gd name="connsiteX26" fmla="*/ 1484248 w 1522971"/>
                    <a:gd name="connsiteY26" fmla="*/ -287 h 152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</a:cxnLst>
                  <a:rect l="l" t="t" r="r" b="b"/>
                  <a:pathLst>
                    <a:path w="1522971" h="1523944">
                      <a:moveTo>
                        <a:pt x="1484248" y="-287"/>
                      </a:moveTo>
                      <a:lnTo>
                        <a:pt x="417487" y="-287"/>
                      </a:lnTo>
                      <a:cubicBezTo>
                        <a:pt x="396445" y="-287"/>
                        <a:pt x="379388" y="16770"/>
                        <a:pt x="379388" y="37811"/>
                      </a:cubicBezTo>
                      <a:lnTo>
                        <a:pt x="379388" y="342601"/>
                      </a:lnTo>
                      <a:cubicBezTo>
                        <a:pt x="379388" y="363642"/>
                        <a:pt x="396445" y="380699"/>
                        <a:pt x="417487" y="380699"/>
                      </a:cubicBezTo>
                      <a:lnTo>
                        <a:pt x="1141361" y="380699"/>
                      </a:lnTo>
                      <a:lnTo>
                        <a:pt x="1141361" y="1047419"/>
                      </a:lnTo>
                      <a:cubicBezTo>
                        <a:pt x="1141361" y="1100022"/>
                        <a:pt x="1098717" y="1142665"/>
                        <a:pt x="1046114" y="1142665"/>
                      </a:cubicBezTo>
                      <a:lnTo>
                        <a:pt x="1046116" y="1142671"/>
                      </a:lnTo>
                      <a:lnTo>
                        <a:pt x="760375" y="1142671"/>
                      </a:lnTo>
                      <a:cubicBezTo>
                        <a:pt x="563285" y="1142431"/>
                        <a:pt x="398819" y="992107"/>
                        <a:pt x="380906" y="795833"/>
                      </a:cubicBezTo>
                      <a:cubicBezTo>
                        <a:pt x="379041" y="776408"/>
                        <a:pt x="362681" y="761605"/>
                        <a:pt x="343167" y="761686"/>
                      </a:cubicBezTo>
                      <a:lnTo>
                        <a:pt x="37614" y="761685"/>
                      </a:lnTo>
                      <a:cubicBezTo>
                        <a:pt x="16688" y="761494"/>
                        <a:pt x="-431" y="778303"/>
                        <a:pt x="-623" y="799229"/>
                      </a:cubicBezTo>
                      <a:cubicBezTo>
                        <a:pt x="-630" y="799995"/>
                        <a:pt x="-614" y="800760"/>
                        <a:pt x="-574" y="801525"/>
                      </a:cubicBezTo>
                      <a:cubicBezTo>
                        <a:pt x="20635" y="1206314"/>
                        <a:pt x="355031" y="1523651"/>
                        <a:pt x="760375" y="1523658"/>
                      </a:cubicBezTo>
                      <a:lnTo>
                        <a:pt x="1103262" y="1523658"/>
                      </a:lnTo>
                      <a:cubicBezTo>
                        <a:pt x="1124304" y="1523658"/>
                        <a:pt x="1141361" y="1506600"/>
                        <a:pt x="1141361" y="1485559"/>
                      </a:cubicBezTo>
                      <a:lnTo>
                        <a:pt x="1141361" y="1333161"/>
                      </a:lnTo>
                      <a:cubicBezTo>
                        <a:pt x="1141361" y="1227955"/>
                        <a:pt x="1226648" y="1142669"/>
                        <a:pt x="1331854" y="1142669"/>
                      </a:cubicBezTo>
                      <a:cubicBezTo>
                        <a:pt x="1331855" y="1142669"/>
                        <a:pt x="1331856" y="1142669"/>
                        <a:pt x="1331858" y="1142669"/>
                      </a:cubicBezTo>
                      <a:lnTo>
                        <a:pt x="1484248" y="1142671"/>
                      </a:lnTo>
                      <a:cubicBezTo>
                        <a:pt x="1505289" y="1142672"/>
                        <a:pt x="1522347" y="1125615"/>
                        <a:pt x="1522347" y="1104574"/>
                      </a:cubicBezTo>
                      <a:cubicBezTo>
                        <a:pt x="1522347" y="1104574"/>
                        <a:pt x="1522347" y="1104574"/>
                        <a:pt x="1522347" y="1104573"/>
                      </a:cubicBezTo>
                      <a:lnTo>
                        <a:pt x="1522347" y="37811"/>
                      </a:lnTo>
                      <a:cubicBezTo>
                        <a:pt x="1522347" y="16770"/>
                        <a:pt x="1505290" y="-287"/>
                        <a:pt x="1484248" y="-287"/>
                      </a:cubicBezTo>
                      <a:cubicBezTo>
                        <a:pt x="1484248" y="-287"/>
                        <a:pt x="1484248" y="-287"/>
                        <a:pt x="1484248" y="-28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1" name="Freeform: Shape 20">
                  <a:extLst>
                    <a:ext uri="{FF2B5EF4-FFF2-40B4-BE49-F238E27FC236}">
                      <a16:creationId xmlns:a16="http://schemas.microsoft.com/office/drawing/2014/main" id="{860C0E8D-ABD0-10C9-3DBC-06A3F2772BEA}"/>
                    </a:ext>
                  </a:extLst>
                </p:cNvPr>
                <p:cNvSpPr/>
                <p:nvPr/>
              </p:nvSpPr>
              <p:spPr>
                <a:xfrm>
                  <a:off x="3603806" y="1385576"/>
                  <a:ext cx="1714437" cy="1523944"/>
                </a:xfrm>
                <a:custGeom>
                  <a:avLst/>
                  <a:gdLst>
                    <a:gd name="connsiteX0" fmla="*/ 1523019 w 1714437"/>
                    <a:gd name="connsiteY0" fmla="*/ 380699 h 1523944"/>
                    <a:gd name="connsiteX1" fmla="*/ 1332526 w 1714437"/>
                    <a:gd name="connsiteY1" fmla="*/ 190206 h 1523944"/>
                    <a:gd name="connsiteX2" fmla="*/ 1332526 w 1714437"/>
                    <a:gd name="connsiteY2" fmla="*/ 189829 h 1523944"/>
                    <a:gd name="connsiteX3" fmla="*/ 1332827 w 1714437"/>
                    <a:gd name="connsiteY3" fmla="*/ 37812 h 1523944"/>
                    <a:gd name="connsiteX4" fmla="*/ 1294728 w 1714437"/>
                    <a:gd name="connsiteY4" fmla="*/ -287 h 1523944"/>
                    <a:gd name="connsiteX5" fmla="*/ 37474 w 1714437"/>
                    <a:gd name="connsiteY5" fmla="*/ -287 h 1523944"/>
                    <a:gd name="connsiteX6" fmla="*/ -624 w 1714437"/>
                    <a:gd name="connsiteY6" fmla="*/ 37811 h 1523944"/>
                    <a:gd name="connsiteX7" fmla="*/ -624 w 1714437"/>
                    <a:gd name="connsiteY7" fmla="*/ 1485559 h 1523944"/>
                    <a:gd name="connsiteX8" fmla="*/ 37475 w 1714437"/>
                    <a:gd name="connsiteY8" fmla="*/ 1523657 h 1523944"/>
                    <a:gd name="connsiteX9" fmla="*/ 342263 w 1714437"/>
                    <a:gd name="connsiteY9" fmla="*/ 1523657 h 1523944"/>
                    <a:gd name="connsiteX10" fmla="*/ 380362 w 1714437"/>
                    <a:gd name="connsiteY10" fmla="*/ 1485559 h 1523944"/>
                    <a:gd name="connsiteX11" fmla="*/ 380362 w 1714437"/>
                    <a:gd name="connsiteY11" fmla="*/ 475899 h 1523944"/>
                    <a:gd name="connsiteX12" fmla="*/ 475609 w 1714437"/>
                    <a:gd name="connsiteY12" fmla="*/ 380652 h 1523944"/>
                    <a:gd name="connsiteX13" fmla="*/ 570855 w 1714437"/>
                    <a:gd name="connsiteY13" fmla="*/ 380652 h 1523944"/>
                    <a:gd name="connsiteX14" fmla="*/ 666102 w 1714437"/>
                    <a:gd name="connsiteY14" fmla="*/ 475898 h 1523944"/>
                    <a:gd name="connsiteX15" fmla="*/ 666102 w 1714437"/>
                    <a:gd name="connsiteY15" fmla="*/ 1103601 h 1523944"/>
                    <a:gd name="connsiteX16" fmla="*/ 704200 w 1714437"/>
                    <a:gd name="connsiteY16" fmla="*/ 1141700 h 1523944"/>
                    <a:gd name="connsiteX17" fmla="*/ 1008990 w 1714437"/>
                    <a:gd name="connsiteY17" fmla="*/ 1141700 h 1523944"/>
                    <a:gd name="connsiteX18" fmla="*/ 1047088 w 1714437"/>
                    <a:gd name="connsiteY18" fmla="*/ 1103602 h 1523944"/>
                    <a:gd name="connsiteX19" fmla="*/ 1047088 w 1714437"/>
                    <a:gd name="connsiteY19" fmla="*/ 475899 h 1523944"/>
                    <a:gd name="connsiteX20" fmla="*/ 1142335 w 1714437"/>
                    <a:gd name="connsiteY20" fmla="*/ 380652 h 1523944"/>
                    <a:gd name="connsiteX21" fmla="*/ 1237154 w 1714437"/>
                    <a:gd name="connsiteY21" fmla="*/ 380652 h 1523944"/>
                    <a:gd name="connsiteX22" fmla="*/ 1332401 w 1714437"/>
                    <a:gd name="connsiteY22" fmla="*/ 475858 h 1523944"/>
                    <a:gd name="connsiteX23" fmla="*/ 1332827 w 1714437"/>
                    <a:gd name="connsiteY23" fmla="*/ 1485558 h 1523944"/>
                    <a:gd name="connsiteX24" fmla="*/ 1370926 w 1714437"/>
                    <a:gd name="connsiteY24" fmla="*/ 1523657 h 1523944"/>
                    <a:gd name="connsiteX25" fmla="*/ 1675714 w 1714437"/>
                    <a:gd name="connsiteY25" fmla="*/ 1523657 h 1523944"/>
                    <a:gd name="connsiteX26" fmla="*/ 1713813 w 1714437"/>
                    <a:gd name="connsiteY26" fmla="*/ 1485558 h 1523944"/>
                    <a:gd name="connsiteX27" fmla="*/ 1713813 w 1714437"/>
                    <a:gd name="connsiteY27" fmla="*/ 418798 h 1523944"/>
                    <a:gd name="connsiteX28" fmla="*/ 1675714 w 1714437"/>
                    <a:gd name="connsiteY28" fmla="*/ 380699 h 152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1714437" h="1523944">
                      <a:moveTo>
                        <a:pt x="1523019" y="380699"/>
                      </a:moveTo>
                      <a:cubicBezTo>
                        <a:pt x="1417812" y="380699"/>
                        <a:pt x="1332526" y="295413"/>
                        <a:pt x="1332526" y="190206"/>
                      </a:cubicBezTo>
                      <a:cubicBezTo>
                        <a:pt x="1332526" y="190081"/>
                        <a:pt x="1332526" y="189955"/>
                        <a:pt x="1332526" y="189829"/>
                      </a:cubicBezTo>
                      <a:lnTo>
                        <a:pt x="1332827" y="37812"/>
                      </a:lnTo>
                      <a:cubicBezTo>
                        <a:pt x="1332827" y="16770"/>
                        <a:pt x="1315770" y="-287"/>
                        <a:pt x="1294728" y="-287"/>
                      </a:cubicBezTo>
                      <a:lnTo>
                        <a:pt x="37474" y="-287"/>
                      </a:lnTo>
                      <a:cubicBezTo>
                        <a:pt x="16433" y="-287"/>
                        <a:pt x="-624" y="16770"/>
                        <a:pt x="-624" y="37811"/>
                      </a:cubicBezTo>
                      <a:lnTo>
                        <a:pt x="-624" y="1485559"/>
                      </a:lnTo>
                      <a:cubicBezTo>
                        <a:pt x="-624" y="1506600"/>
                        <a:pt x="16433" y="1523657"/>
                        <a:pt x="37475" y="1523657"/>
                      </a:cubicBezTo>
                      <a:lnTo>
                        <a:pt x="342263" y="1523657"/>
                      </a:lnTo>
                      <a:cubicBezTo>
                        <a:pt x="363305" y="1523657"/>
                        <a:pt x="380362" y="1506600"/>
                        <a:pt x="380362" y="1485559"/>
                      </a:cubicBezTo>
                      <a:lnTo>
                        <a:pt x="380362" y="475899"/>
                      </a:lnTo>
                      <a:cubicBezTo>
                        <a:pt x="380362" y="423295"/>
                        <a:pt x="423006" y="380652"/>
                        <a:pt x="475609" y="380652"/>
                      </a:cubicBezTo>
                      <a:lnTo>
                        <a:pt x="570855" y="380652"/>
                      </a:lnTo>
                      <a:cubicBezTo>
                        <a:pt x="623458" y="380652"/>
                        <a:pt x="666102" y="423295"/>
                        <a:pt x="666102" y="475898"/>
                      </a:cubicBezTo>
                      <a:lnTo>
                        <a:pt x="666102" y="1103601"/>
                      </a:lnTo>
                      <a:cubicBezTo>
                        <a:pt x="666102" y="1124642"/>
                        <a:pt x="683159" y="1141700"/>
                        <a:pt x="704200" y="1141700"/>
                      </a:cubicBezTo>
                      <a:lnTo>
                        <a:pt x="1008990" y="1141700"/>
                      </a:lnTo>
                      <a:cubicBezTo>
                        <a:pt x="1030031" y="1141700"/>
                        <a:pt x="1047088" y="1124643"/>
                        <a:pt x="1047088" y="1103602"/>
                      </a:cubicBezTo>
                      <a:lnTo>
                        <a:pt x="1047088" y="475899"/>
                      </a:lnTo>
                      <a:cubicBezTo>
                        <a:pt x="1047088" y="423295"/>
                        <a:pt x="1089732" y="380652"/>
                        <a:pt x="1142335" y="380652"/>
                      </a:cubicBezTo>
                      <a:lnTo>
                        <a:pt x="1237154" y="380652"/>
                      </a:lnTo>
                      <a:cubicBezTo>
                        <a:pt x="1289742" y="380652"/>
                        <a:pt x="1332379" y="423271"/>
                        <a:pt x="1332401" y="475858"/>
                      </a:cubicBezTo>
                      <a:lnTo>
                        <a:pt x="1332827" y="1485558"/>
                      </a:lnTo>
                      <a:cubicBezTo>
                        <a:pt x="1332827" y="1506599"/>
                        <a:pt x="1349884" y="1523657"/>
                        <a:pt x="1370926" y="1523657"/>
                      </a:cubicBezTo>
                      <a:lnTo>
                        <a:pt x="1675714" y="1523657"/>
                      </a:lnTo>
                      <a:cubicBezTo>
                        <a:pt x="1696755" y="1523657"/>
                        <a:pt x="1713813" y="1506600"/>
                        <a:pt x="1713813" y="1485558"/>
                      </a:cubicBezTo>
                      <a:lnTo>
                        <a:pt x="1713813" y="418798"/>
                      </a:lnTo>
                      <a:cubicBezTo>
                        <a:pt x="1713813" y="397756"/>
                        <a:pt x="1696756" y="380699"/>
                        <a:pt x="1675714" y="38069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2" name="Freeform: Shape 21">
                  <a:extLst>
                    <a:ext uri="{FF2B5EF4-FFF2-40B4-BE49-F238E27FC236}">
                      <a16:creationId xmlns:a16="http://schemas.microsoft.com/office/drawing/2014/main" id="{69AAC780-C3F4-5780-BE82-9C12516DC723}"/>
                    </a:ext>
                  </a:extLst>
                </p:cNvPr>
                <p:cNvSpPr/>
                <p:nvPr/>
              </p:nvSpPr>
              <p:spPr>
                <a:xfrm>
                  <a:off x="5361738" y="3100240"/>
                  <a:ext cx="1523944" cy="1523949"/>
                </a:xfrm>
                <a:custGeom>
                  <a:avLst/>
                  <a:gdLst>
                    <a:gd name="connsiteX0" fmla="*/ 37474 w 1523944"/>
                    <a:gd name="connsiteY0" fmla="*/ -287 h 1523944"/>
                    <a:gd name="connsiteX1" fmla="*/ 1104236 w 1523944"/>
                    <a:gd name="connsiteY1" fmla="*/ -287 h 1523944"/>
                    <a:gd name="connsiteX2" fmla="*/ 1142334 w 1523944"/>
                    <a:gd name="connsiteY2" fmla="*/ 37811 h 1523944"/>
                    <a:gd name="connsiteX3" fmla="*/ 1142334 w 1523944"/>
                    <a:gd name="connsiteY3" fmla="*/ 190003 h 1523944"/>
                    <a:gd name="connsiteX4" fmla="*/ 1332573 w 1523944"/>
                    <a:gd name="connsiteY4" fmla="*/ 380495 h 1523944"/>
                    <a:gd name="connsiteX5" fmla="*/ 1485222 w 1523944"/>
                    <a:gd name="connsiteY5" fmla="*/ 380699 h 1523944"/>
                    <a:gd name="connsiteX6" fmla="*/ 1523320 w 1523944"/>
                    <a:gd name="connsiteY6" fmla="*/ 418797 h 1523944"/>
                    <a:gd name="connsiteX7" fmla="*/ 1523320 w 1523944"/>
                    <a:gd name="connsiteY7" fmla="*/ 418797 h 1523944"/>
                    <a:gd name="connsiteX8" fmla="*/ 1523320 w 1523944"/>
                    <a:gd name="connsiteY8" fmla="*/ 1485558 h 1523944"/>
                    <a:gd name="connsiteX9" fmla="*/ 1485222 w 1523944"/>
                    <a:gd name="connsiteY9" fmla="*/ 1523657 h 1523944"/>
                    <a:gd name="connsiteX10" fmla="*/ 1180433 w 1523944"/>
                    <a:gd name="connsiteY10" fmla="*/ 1523657 h 1523944"/>
                    <a:gd name="connsiteX11" fmla="*/ 1142334 w 1523944"/>
                    <a:gd name="connsiteY11" fmla="*/ 1485558 h 1523944"/>
                    <a:gd name="connsiteX12" fmla="*/ 1142334 w 1523944"/>
                    <a:gd name="connsiteY12" fmla="*/ 475940 h 1523944"/>
                    <a:gd name="connsiteX13" fmla="*/ 1047146 w 1523944"/>
                    <a:gd name="connsiteY13" fmla="*/ 380699 h 1523944"/>
                    <a:gd name="connsiteX14" fmla="*/ 475551 w 1523944"/>
                    <a:gd name="connsiteY14" fmla="*/ 380699 h 1523944"/>
                    <a:gd name="connsiteX15" fmla="*/ 380362 w 1523944"/>
                    <a:gd name="connsiteY15" fmla="*/ 475940 h 1523944"/>
                    <a:gd name="connsiteX16" fmla="*/ 380362 w 1523944"/>
                    <a:gd name="connsiteY16" fmla="*/ 1485558 h 1523944"/>
                    <a:gd name="connsiteX17" fmla="*/ 342263 w 1523944"/>
                    <a:gd name="connsiteY17" fmla="*/ 1523657 h 1523944"/>
                    <a:gd name="connsiteX18" fmla="*/ 37474 w 1523944"/>
                    <a:gd name="connsiteY18" fmla="*/ 1523657 h 1523944"/>
                    <a:gd name="connsiteX19" fmla="*/ -624 w 1523944"/>
                    <a:gd name="connsiteY19" fmla="*/ 1485558 h 1523944"/>
                    <a:gd name="connsiteX20" fmla="*/ -624 w 1523944"/>
                    <a:gd name="connsiteY20" fmla="*/ 37812 h 1523944"/>
                    <a:gd name="connsiteX21" fmla="*/ 37474 w 1523944"/>
                    <a:gd name="connsiteY21" fmla="*/ -287 h 152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</a:cxnLst>
                  <a:rect l="l" t="t" r="r" b="b"/>
                  <a:pathLst>
                    <a:path w="1523944" h="1523944">
                      <a:moveTo>
                        <a:pt x="37474" y="-287"/>
                      </a:moveTo>
                      <a:lnTo>
                        <a:pt x="1104236" y="-287"/>
                      </a:lnTo>
                      <a:cubicBezTo>
                        <a:pt x="1125277" y="-287"/>
                        <a:pt x="1142334" y="16770"/>
                        <a:pt x="1142334" y="37811"/>
                      </a:cubicBezTo>
                      <a:lnTo>
                        <a:pt x="1142334" y="190003"/>
                      </a:lnTo>
                      <a:cubicBezTo>
                        <a:pt x="1142334" y="295110"/>
                        <a:pt x="1227466" y="380355"/>
                        <a:pt x="1332573" y="380495"/>
                      </a:cubicBezTo>
                      <a:lnTo>
                        <a:pt x="1485222" y="380699"/>
                      </a:lnTo>
                      <a:cubicBezTo>
                        <a:pt x="1506263" y="380699"/>
                        <a:pt x="1523320" y="397756"/>
                        <a:pt x="1523320" y="418797"/>
                      </a:cubicBezTo>
                      <a:cubicBezTo>
                        <a:pt x="1523320" y="418797"/>
                        <a:pt x="1523320" y="418797"/>
                        <a:pt x="1523320" y="418797"/>
                      </a:cubicBezTo>
                      <a:lnTo>
                        <a:pt x="1523320" y="1485558"/>
                      </a:lnTo>
                      <a:cubicBezTo>
                        <a:pt x="1523320" y="1506600"/>
                        <a:pt x="1506263" y="1523657"/>
                        <a:pt x="1485222" y="1523657"/>
                      </a:cubicBezTo>
                      <a:lnTo>
                        <a:pt x="1180433" y="1523657"/>
                      </a:lnTo>
                      <a:cubicBezTo>
                        <a:pt x="1159392" y="1523657"/>
                        <a:pt x="1142334" y="1506600"/>
                        <a:pt x="1142334" y="1485558"/>
                      </a:cubicBezTo>
                      <a:lnTo>
                        <a:pt x="1142334" y="475940"/>
                      </a:lnTo>
                      <a:cubicBezTo>
                        <a:pt x="1142333" y="423361"/>
                        <a:pt x="1099725" y="380729"/>
                        <a:pt x="1047146" y="380699"/>
                      </a:cubicBezTo>
                      <a:lnTo>
                        <a:pt x="475551" y="380699"/>
                      </a:lnTo>
                      <a:cubicBezTo>
                        <a:pt x="422972" y="380729"/>
                        <a:pt x="380363" y="423360"/>
                        <a:pt x="380362" y="475940"/>
                      </a:cubicBezTo>
                      <a:lnTo>
                        <a:pt x="380362" y="1485558"/>
                      </a:lnTo>
                      <a:cubicBezTo>
                        <a:pt x="380362" y="1506600"/>
                        <a:pt x="363305" y="1523657"/>
                        <a:pt x="342263" y="1523657"/>
                      </a:cubicBezTo>
                      <a:lnTo>
                        <a:pt x="37474" y="1523657"/>
                      </a:lnTo>
                      <a:cubicBezTo>
                        <a:pt x="16433" y="1523657"/>
                        <a:pt x="-624" y="1506600"/>
                        <a:pt x="-624" y="1485558"/>
                      </a:cubicBezTo>
                      <a:lnTo>
                        <a:pt x="-624" y="37812"/>
                      </a:lnTo>
                      <a:cubicBezTo>
                        <a:pt x="-624" y="16770"/>
                        <a:pt x="16433" y="-287"/>
                        <a:pt x="37474" y="-28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: Shape 22">
                  <a:extLst>
                    <a:ext uri="{FF2B5EF4-FFF2-40B4-BE49-F238E27FC236}">
                      <a16:creationId xmlns:a16="http://schemas.microsoft.com/office/drawing/2014/main" id="{36E1663D-AF21-3C95-61AE-CA4E0B19F45D}"/>
                    </a:ext>
                  </a:extLst>
                </p:cNvPr>
                <p:cNvSpPr/>
                <p:nvPr/>
              </p:nvSpPr>
              <p:spPr>
                <a:xfrm>
                  <a:off x="3603806" y="3100244"/>
                  <a:ext cx="1523944" cy="1523944"/>
                </a:xfrm>
                <a:custGeom>
                  <a:avLst/>
                  <a:gdLst>
                    <a:gd name="connsiteX0" fmla="*/ 1485221 w 1523944"/>
                    <a:gd name="connsiteY0" fmla="*/ 380699 h 1523944"/>
                    <a:gd name="connsiteX1" fmla="*/ 1332080 w 1523944"/>
                    <a:gd name="connsiteY1" fmla="*/ 380099 h 1523944"/>
                    <a:gd name="connsiteX2" fmla="*/ 1142333 w 1523944"/>
                    <a:gd name="connsiteY2" fmla="*/ 189608 h 1523944"/>
                    <a:gd name="connsiteX3" fmla="*/ 1142334 w 1523944"/>
                    <a:gd name="connsiteY3" fmla="*/ 37812 h 1523944"/>
                    <a:gd name="connsiteX4" fmla="*/ 1104235 w 1523944"/>
                    <a:gd name="connsiteY4" fmla="*/ -287 h 1523944"/>
                    <a:gd name="connsiteX5" fmla="*/ 761348 w 1523944"/>
                    <a:gd name="connsiteY5" fmla="*/ -287 h 1523944"/>
                    <a:gd name="connsiteX6" fmla="*/ -624 w 1523944"/>
                    <a:gd name="connsiteY6" fmla="*/ 761685 h 1523944"/>
                    <a:gd name="connsiteX7" fmla="*/ -624 w 1523944"/>
                    <a:gd name="connsiteY7" fmla="*/ 1485558 h 1523944"/>
                    <a:gd name="connsiteX8" fmla="*/ 37474 w 1523944"/>
                    <a:gd name="connsiteY8" fmla="*/ 1523657 h 1523944"/>
                    <a:gd name="connsiteX9" fmla="*/ 342263 w 1523944"/>
                    <a:gd name="connsiteY9" fmla="*/ 1523657 h 1523944"/>
                    <a:gd name="connsiteX10" fmla="*/ 380362 w 1523944"/>
                    <a:gd name="connsiteY10" fmla="*/ 1485558 h 1523944"/>
                    <a:gd name="connsiteX11" fmla="*/ 380362 w 1523944"/>
                    <a:gd name="connsiteY11" fmla="*/ 761685 h 1523944"/>
                    <a:gd name="connsiteX12" fmla="*/ 761348 w 1523944"/>
                    <a:gd name="connsiteY12" fmla="*/ 380700 h 1523944"/>
                    <a:gd name="connsiteX13" fmla="*/ 1047145 w 1523944"/>
                    <a:gd name="connsiteY13" fmla="*/ 380699 h 1523944"/>
                    <a:gd name="connsiteX14" fmla="*/ 1142334 w 1523944"/>
                    <a:gd name="connsiteY14" fmla="*/ 475940 h 1523944"/>
                    <a:gd name="connsiteX15" fmla="*/ 1142334 w 1523944"/>
                    <a:gd name="connsiteY15" fmla="*/ 666433 h 1523944"/>
                    <a:gd name="connsiteX16" fmla="*/ 1047087 w 1523944"/>
                    <a:gd name="connsiteY16" fmla="*/ 761679 h 1523944"/>
                    <a:gd name="connsiteX17" fmla="*/ 1047088 w 1523944"/>
                    <a:gd name="connsiteY17" fmla="*/ 761685 h 1523944"/>
                    <a:gd name="connsiteX18" fmla="*/ 628002 w 1523944"/>
                    <a:gd name="connsiteY18" fmla="*/ 761685 h 1523944"/>
                    <a:gd name="connsiteX19" fmla="*/ 589904 w 1523944"/>
                    <a:gd name="connsiteY19" fmla="*/ 799783 h 1523944"/>
                    <a:gd name="connsiteX20" fmla="*/ 589904 w 1523944"/>
                    <a:gd name="connsiteY20" fmla="*/ 1104573 h 1523944"/>
                    <a:gd name="connsiteX21" fmla="*/ 628002 w 1523944"/>
                    <a:gd name="connsiteY21" fmla="*/ 1142672 h 1523944"/>
                    <a:gd name="connsiteX22" fmla="*/ 1047145 w 1523944"/>
                    <a:gd name="connsiteY22" fmla="*/ 1142671 h 1523944"/>
                    <a:gd name="connsiteX23" fmla="*/ 1142334 w 1523944"/>
                    <a:gd name="connsiteY23" fmla="*/ 1237912 h 1523944"/>
                    <a:gd name="connsiteX24" fmla="*/ 1142334 w 1523944"/>
                    <a:gd name="connsiteY24" fmla="*/ 1485558 h 1523944"/>
                    <a:gd name="connsiteX25" fmla="*/ 1180433 w 1523944"/>
                    <a:gd name="connsiteY25" fmla="*/ 1523657 h 1523944"/>
                    <a:gd name="connsiteX26" fmla="*/ 1485221 w 1523944"/>
                    <a:gd name="connsiteY26" fmla="*/ 1523657 h 1523944"/>
                    <a:gd name="connsiteX27" fmla="*/ 1523320 w 1523944"/>
                    <a:gd name="connsiteY27" fmla="*/ 1485558 h 1523944"/>
                    <a:gd name="connsiteX28" fmla="*/ 1523320 w 1523944"/>
                    <a:gd name="connsiteY28" fmla="*/ 418797 h 1523944"/>
                    <a:gd name="connsiteX29" fmla="*/ 1485222 w 1523944"/>
                    <a:gd name="connsiteY29" fmla="*/ 380699 h 15239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</a:cxnLst>
                  <a:rect l="l" t="t" r="r" b="b"/>
                  <a:pathLst>
                    <a:path w="1523944" h="1523944">
                      <a:moveTo>
                        <a:pt x="1485221" y="380699"/>
                      </a:moveTo>
                      <a:lnTo>
                        <a:pt x="1332080" y="380099"/>
                      </a:lnTo>
                      <a:cubicBezTo>
                        <a:pt x="1227166" y="379688"/>
                        <a:pt x="1142333" y="294523"/>
                        <a:pt x="1142333" y="189608"/>
                      </a:cubicBezTo>
                      <a:lnTo>
                        <a:pt x="1142334" y="37812"/>
                      </a:lnTo>
                      <a:cubicBezTo>
                        <a:pt x="1142334" y="16770"/>
                        <a:pt x="1125277" y="-287"/>
                        <a:pt x="1104235" y="-287"/>
                      </a:cubicBezTo>
                      <a:lnTo>
                        <a:pt x="761348" y="-287"/>
                      </a:lnTo>
                      <a:cubicBezTo>
                        <a:pt x="340522" y="-287"/>
                        <a:pt x="-624" y="340859"/>
                        <a:pt x="-624" y="761685"/>
                      </a:cubicBezTo>
                      <a:lnTo>
                        <a:pt x="-624" y="1485558"/>
                      </a:lnTo>
                      <a:cubicBezTo>
                        <a:pt x="-624" y="1506600"/>
                        <a:pt x="16433" y="1523657"/>
                        <a:pt x="37474" y="1523657"/>
                      </a:cubicBezTo>
                      <a:lnTo>
                        <a:pt x="342263" y="1523657"/>
                      </a:lnTo>
                      <a:cubicBezTo>
                        <a:pt x="363304" y="1523657"/>
                        <a:pt x="380362" y="1506600"/>
                        <a:pt x="380362" y="1485558"/>
                      </a:cubicBezTo>
                      <a:lnTo>
                        <a:pt x="380362" y="761685"/>
                      </a:lnTo>
                      <a:cubicBezTo>
                        <a:pt x="380362" y="551272"/>
                        <a:pt x="550935" y="380700"/>
                        <a:pt x="761348" y="380700"/>
                      </a:cubicBezTo>
                      <a:lnTo>
                        <a:pt x="1047145" y="380699"/>
                      </a:lnTo>
                      <a:cubicBezTo>
                        <a:pt x="1099724" y="380729"/>
                        <a:pt x="1142333" y="423360"/>
                        <a:pt x="1142334" y="475940"/>
                      </a:cubicBezTo>
                      <a:lnTo>
                        <a:pt x="1142334" y="666433"/>
                      </a:lnTo>
                      <a:cubicBezTo>
                        <a:pt x="1142334" y="719036"/>
                        <a:pt x="1099690" y="761679"/>
                        <a:pt x="1047087" y="761679"/>
                      </a:cubicBezTo>
                      <a:lnTo>
                        <a:pt x="1047088" y="761685"/>
                      </a:lnTo>
                      <a:lnTo>
                        <a:pt x="628002" y="761685"/>
                      </a:lnTo>
                      <a:cubicBezTo>
                        <a:pt x="606961" y="761685"/>
                        <a:pt x="589904" y="778742"/>
                        <a:pt x="589904" y="799783"/>
                      </a:cubicBezTo>
                      <a:lnTo>
                        <a:pt x="589904" y="1104573"/>
                      </a:lnTo>
                      <a:cubicBezTo>
                        <a:pt x="589904" y="1125614"/>
                        <a:pt x="606961" y="1142672"/>
                        <a:pt x="628002" y="1142672"/>
                      </a:cubicBezTo>
                      <a:lnTo>
                        <a:pt x="1047145" y="1142671"/>
                      </a:lnTo>
                      <a:cubicBezTo>
                        <a:pt x="1099724" y="1142701"/>
                        <a:pt x="1142333" y="1185333"/>
                        <a:pt x="1142334" y="1237912"/>
                      </a:cubicBezTo>
                      <a:lnTo>
                        <a:pt x="1142334" y="1485558"/>
                      </a:lnTo>
                      <a:cubicBezTo>
                        <a:pt x="1142334" y="1506600"/>
                        <a:pt x="1159391" y="1523657"/>
                        <a:pt x="1180433" y="1523657"/>
                      </a:cubicBezTo>
                      <a:lnTo>
                        <a:pt x="1485221" y="1523657"/>
                      </a:lnTo>
                      <a:cubicBezTo>
                        <a:pt x="1506262" y="1523657"/>
                        <a:pt x="1523320" y="1506600"/>
                        <a:pt x="1523320" y="1485558"/>
                      </a:cubicBezTo>
                      <a:lnTo>
                        <a:pt x="1523320" y="418797"/>
                      </a:lnTo>
                      <a:cubicBezTo>
                        <a:pt x="1523320" y="397756"/>
                        <a:pt x="1506263" y="380699"/>
                        <a:pt x="1485222" y="380699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: Shape 23">
                  <a:extLst>
                    <a:ext uri="{FF2B5EF4-FFF2-40B4-BE49-F238E27FC236}">
                      <a16:creationId xmlns:a16="http://schemas.microsoft.com/office/drawing/2014/main" id="{E02F2C0F-EC03-E50D-D046-FE5E7FEA10AB}"/>
                    </a:ext>
                  </a:extLst>
                </p:cNvPr>
                <p:cNvSpPr/>
                <p:nvPr/>
              </p:nvSpPr>
              <p:spPr>
                <a:xfrm>
                  <a:off x="7075150" y="3100244"/>
                  <a:ext cx="1523999" cy="1524002"/>
                </a:xfrm>
                <a:custGeom>
                  <a:avLst/>
                  <a:gdLst>
                    <a:gd name="connsiteX0" fmla="*/ 750663 w 1523999"/>
                    <a:gd name="connsiteY0" fmla="*/ 380711 h 1524002"/>
                    <a:gd name="connsiteX1" fmla="*/ 1485275 w 1523999"/>
                    <a:gd name="connsiteY1" fmla="*/ 380711 h 1524002"/>
                    <a:gd name="connsiteX2" fmla="*/ 1523375 w 1523999"/>
                    <a:gd name="connsiteY2" fmla="*/ 342619 h 1524002"/>
                    <a:gd name="connsiteX3" fmla="*/ 1523375 w 1523999"/>
                    <a:gd name="connsiteY3" fmla="*/ 342611 h 1524002"/>
                    <a:gd name="connsiteX4" fmla="*/ 1523375 w 1523999"/>
                    <a:gd name="connsiteY4" fmla="*/ 37813 h 1524002"/>
                    <a:gd name="connsiteX5" fmla="*/ 1485275 w 1523999"/>
                    <a:gd name="connsiteY5" fmla="*/ -287 h 1524002"/>
                    <a:gd name="connsiteX6" fmla="*/ 751339 w 1523999"/>
                    <a:gd name="connsiteY6" fmla="*/ -287 h 1524002"/>
                    <a:gd name="connsiteX7" fmla="*/ 36139 w 1523999"/>
                    <a:gd name="connsiteY7" fmla="*/ 521356 h 1524002"/>
                    <a:gd name="connsiteX8" fmla="*/ 721640 w 1523999"/>
                    <a:gd name="connsiteY8" fmla="*/ 1522695 h 1524002"/>
                    <a:gd name="connsiteX9" fmla="*/ 761334 w 1523999"/>
                    <a:gd name="connsiteY9" fmla="*/ 1486723 h 1524002"/>
                    <a:gd name="connsiteX10" fmla="*/ 761378 w 1523999"/>
                    <a:gd name="connsiteY10" fmla="*/ 1484500 h 1524002"/>
                    <a:gd name="connsiteX11" fmla="*/ 761378 w 1523999"/>
                    <a:gd name="connsiteY11" fmla="*/ 1237957 h 1524002"/>
                    <a:gd name="connsiteX12" fmla="*/ 856571 w 1523999"/>
                    <a:gd name="connsiteY12" fmla="*/ 1142707 h 1524002"/>
                    <a:gd name="connsiteX13" fmla="*/ 1047184 w 1523999"/>
                    <a:gd name="connsiteY13" fmla="*/ 1142707 h 1524002"/>
                    <a:gd name="connsiteX14" fmla="*/ 1142377 w 1523999"/>
                    <a:gd name="connsiteY14" fmla="*/ 1237957 h 1524002"/>
                    <a:gd name="connsiteX15" fmla="*/ 1142377 w 1523999"/>
                    <a:gd name="connsiteY15" fmla="*/ 1485615 h 1524002"/>
                    <a:gd name="connsiteX16" fmla="*/ 1180477 w 1523999"/>
                    <a:gd name="connsiteY16" fmla="*/ 1523715 h 1524002"/>
                    <a:gd name="connsiteX17" fmla="*/ 1485275 w 1523999"/>
                    <a:gd name="connsiteY17" fmla="*/ 1523715 h 1524002"/>
                    <a:gd name="connsiteX18" fmla="*/ 1523375 w 1523999"/>
                    <a:gd name="connsiteY18" fmla="*/ 1485615 h 1524002"/>
                    <a:gd name="connsiteX19" fmla="*/ 1523375 w 1523999"/>
                    <a:gd name="connsiteY19" fmla="*/ 799809 h 1524002"/>
                    <a:gd name="connsiteX20" fmla="*/ 1485275 w 1523999"/>
                    <a:gd name="connsiteY20" fmla="*/ 761709 h 1524002"/>
                    <a:gd name="connsiteX21" fmla="*/ 799478 w 1523999"/>
                    <a:gd name="connsiteY21" fmla="*/ 761709 h 1524002"/>
                    <a:gd name="connsiteX22" fmla="*/ 761378 w 1523999"/>
                    <a:gd name="connsiteY22" fmla="*/ 799809 h 1524002"/>
                    <a:gd name="connsiteX23" fmla="*/ 761378 w 1523999"/>
                    <a:gd name="connsiteY23" fmla="*/ 1001052 h 1524002"/>
                    <a:gd name="connsiteX24" fmla="*/ 653269 w 1523999"/>
                    <a:gd name="connsiteY24" fmla="*/ 1109505 h 1524002"/>
                    <a:gd name="connsiteX25" fmla="*/ 634372 w 1523999"/>
                    <a:gd name="connsiteY25" fmla="*/ 1107874 h 1524002"/>
                    <a:gd name="connsiteX26" fmla="*/ 525551 w 1523999"/>
                    <a:gd name="connsiteY26" fmla="*/ 1060599 h 1524002"/>
                    <a:gd name="connsiteX27" fmla="*/ 408697 w 1523999"/>
                    <a:gd name="connsiteY27" fmla="*/ 613206 h 1524002"/>
                    <a:gd name="connsiteX28" fmla="*/ 750662 w 1523999"/>
                    <a:gd name="connsiteY28" fmla="*/ 380711 h 152400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</a:cxnLst>
                  <a:rect l="l" t="t" r="r" b="b"/>
                  <a:pathLst>
                    <a:path w="1523999" h="1524002">
                      <a:moveTo>
                        <a:pt x="750663" y="380711"/>
                      </a:moveTo>
                      <a:lnTo>
                        <a:pt x="1485275" y="380711"/>
                      </a:lnTo>
                      <a:cubicBezTo>
                        <a:pt x="1506314" y="380713"/>
                        <a:pt x="1523373" y="363659"/>
                        <a:pt x="1523375" y="342619"/>
                      </a:cubicBezTo>
                      <a:cubicBezTo>
                        <a:pt x="1523375" y="342617"/>
                        <a:pt x="1523375" y="342614"/>
                        <a:pt x="1523375" y="342611"/>
                      </a:cubicBezTo>
                      <a:lnTo>
                        <a:pt x="1523375" y="37813"/>
                      </a:lnTo>
                      <a:cubicBezTo>
                        <a:pt x="1523374" y="16771"/>
                        <a:pt x="1506317" y="-286"/>
                        <a:pt x="1485275" y="-287"/>
                      </a:cubicBezTo>
                      <a:lnTo>
                        <a:pt x="751339" y="-287"/>
                      </a:lnTo>
                      <a:cubicBezTo>
                        <a:pt x="424919" y="-287"/>
                        <a:pt x="131827" y="209280"/>
                        <a:pt x="36139" y="521356"/>
                      </a:cubicBezTo>
                      <a:cubicBezTo>
                        <a:pt x="-119966" y="1030512"/>
                        <a:pt x="242306" y="1498073"/>
                        <a:pt x="721640" y="1522695"/>
                      </a:cubicBezTo>
                      <a:cubicBezTo>
                        <a:pt x="742534" y="1523723"/>
                        <a:pt x="760306" y="1507618"/>
                        <a:pt x="761334" y="1486723"/>
                      </a:cubicBezTo>
                      <a:cubicBezTo>
                        <a:pt x="761370" y="1485983"/>
                        <a:pt x="761385" y="1485241"/>
                        <a:pt x="761378" y="1484500"/>
                      </a:cubicBezTo>
                      <a:lnTo>
                        <a:pt x="761378" y="1237957"/>
                      </a:lnTo>
                      <a:cubicBezTo>
                        <a:pt x="761381" y="1185374"/>
                        <a:pt x="803990" y="1142740"/>
                        <a:pt x="856571" y="1142707"/>
                      </a:cubicBezTo>
                      <a:lnTo>
                        <a:pt x="1047184" y="1142707"/>
                      </a:lnTo>
                      <a:cubicBezTo>
                        <a:pt x="1099766" y="1142740"/>
                        <a:pt x="1142375" y="1185375"/>
                        <a:pt x="1142377" y="1237957"/>
                      </a:cubicBezTo>
                      <a:lnTo>
                        <a:pt x="1142377" y="1485615"/>
                      </a:lnTo>
                      <a:cubicBezTo>
                        <a:pt x="1142378" y="1506657"/>
                        <a:pt x="1159435" y="1523714"/>
                        <a:pt x="1180477" y="1523715"/>
                      </a:cubicBezTo>
                      <a:lnTo>
                        <a:pt x="1485275" y="1523715"/>
                      </a:lnTo>
                      <a:cubicBezTo>
                        <a:pt x="1506317" y="1523714"/>
                        <a:pt x="1523374" y="1506657"/>
                        <a:pt x="1523375" y="1485615"/>
                      </a:cubicBezTo>
                      <a:lnTo>
                        <a:pt x="1523375" y="799809"/>
                      </a:lnTo>
                      <a:cubicBezTo>
                        <a:pt x="1523374" y="778767"/>
                        <a:pt x="1506317" y="761710"/>
                        <a:pt x="1485275" y="761709"/>
                      </a:cubicBezTo>
                      <a:lnTo>
                        <a:pt x="799478" y="761709"/>
                      </a:lnTo>
                      <a:cubicBezTo>
                        <a:pt x="778437" y="761710"/>
                        <a:pt x="761379" y="778767"/>
                        <a:pt x="761378" y="799809"/>
                      </a:cubicBezTo>
                      <a:lnTo>
                        <a:pt x="761378" y="1001052"/>
                      </a:lnTo>
                      <a:cubicBezTo>
                        <a:pt x="761474" y="1060854"/>
                        <a:pt x="713071" y="1109410"/>
                        <a:pt x="653269" y="1109505"/>
                      </a:cubicBezTo>
                      <a:cubicBezTo>
                        <a:pt x="646934" y="1109515"/>
                        <a:pt x="640611" y="1108969"/>
                        <a:pt x="634372" y="1107874"/>
                      </a:cubicBezTo>
                      <a:cubicBezTo>
                        <a:pt x="594787" y="1101219"/>
                        <a:pt x="557430" y="1084990"/>
                        <a:pt x="525551" y="1060599"/>
                      </a:cubicBezTo>
                      <a:cubicBezTo>
                        <a:pt x="402277" y="963001"/>
                        <a:pt x="340321" y="791186"/>
                        <a:pt x="408697" y="613206"/>
                      </a:cubicBezTo>
                      <a:cubicBezTo>
                        <a:pt x="463696" y="472494"/>
                        <a:pt x="599585" y="380107"/>
                        <a:pt x="750662" y="380711"/>
                      </a:cubicBezTo>
                    </a:path>
                  </a:pathLst>
                </a:custGeom>
                <a:solidFill>
                  <a:srgbClr val="FFFFFF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7A7693CA-216F-3FC5-C31F-DBAF7932A49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126463"/>
            <a:ext cx="6056243" cy="2047284"/>
          </a:xfr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6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B9B0EA8-0FC3-B4D1-1D49-4189835C4F6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186053"/>
            <a:ext cx="6056243" cy="2002044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8598088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>
            <a:extLst>
              <a:ext uri="{FF2B5EF4-FFF2-40B4-BE49-F238E27FC236}">
                <a16:creationId xmlns:a16="http://schemas.microsoft.com/office/drawing/2014/main" id="{780FE472-B2B4-E697-1586-57FBFF63464A}"/>
              </a:ext>
            </a:extLst>
          </p:cNvPr>
          <p:cNvGrpSpPr/>
          <p:nvPr userDrawn="1"/>
        </p:nvGrpSpPr>
        <p:grpSpPr>
          <a:xfrm>
            <a:off x="6203950" y="5283199"/>
            <a:ext cx="1524000" cy="1574800"/>
            <a:chOff x="6223000" y="5283199"/>
            <a:chExt cx="1524000" cy="1574800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5BE081DA-E770-B289-50D6-47FBC4C2ADFC}"/>
                </a:ext>
              </a:extLst>
            </p:cNvPr>
            <p:cNvSpPr/>
            <p:nvPr userDrawn="1"/>
          </p:nvSpPr>
          <p:spPr>
            <a:xfrm>
              <a:off x="6223000" y="604520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3A87F4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FBECDD00-8878-15F4-8A6E-CC50854CB49B}"/>
                </a:ext>
              </a:extLst>
            </p:cNvPr>
            <p:cNvSpPr/>
            <p:nvPr userDrawn="1"/>
          </p:nvSpPr>
          <p:spPr>
            <a:xfrm rot="10800000">
              <a:off x="6223000" y="68071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0855DB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F3533F5A-7C78-40BA-0EB4-2E337CA46645}"/>
                </a:ext>
              </a:extLst>
            </p:cNvPr>
            <p:cNvSpPr/>
            <p:nvPr userDrawn="1"/>
          </p:nvSpPr>
          <p:spPr>
            <a:xfrm>
              <a:off x="6223000" y="528320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6CC349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694FDF00-55BD-600B-B28E-7E4AD60455EF}"/>
                </a:ext>
              </a:extLst>
            </p:cNvPr>
            <p:cNvSpPr/>
            <p:nvPr userDrawn="1"/>
          </p:nvSpPr>
          <p:spPr>
            <a:xfrm rot="10800000">
              <a:off x="6223000" y="52831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A0E081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880A6A1-0A93-761F-6915-708706EE8434}"/>
                </a:ext>
              </a:extLst>
            </p:cNvPr>
            <p:cNvSpPr/>
            <p:nvPr userDrawn="1"/>
          </p:nvSpPr>
          <p:spPr>
            <a:xfrm>
              <a:off x="6985000" y="604520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FF791A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C5D29B7-20B9-76AA-D8CC-003944897161}"/>
                </a:ext>
              </a:extLst>
            </p:cNvPr>
            <p:cNvSpPr/>
            <p:nvPr userDrawn="1"/>
          </p:nvSpPr>
          <p:spPr>
            <a:xfrm rot="10800000">
              <a:off x="6985000" y="68071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CC4300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307D3AB6-E6D9-24EB-DE6C-477C0CB08A67}"/>
                </a:ext>
              </a:extLst>
            </p:cNvPr>
            <p:cNvSpPr/>
            <p:nvPr userDrawn="1"/>
          </p:nvSpPr>
          <p:spPr>
            <a:xfrm rot="10800000">
              <a:off x="6985000" y="60451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C480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62A6CD2-AD70-FD9C-F604-13CF4337A591}"/>
              </a:ext>
            </a:extLst>
          </p:cNvPr>
          <p:cNvGrpSpPr/>
          <p:nvPr userDrawn="1"/>
        </p:nvGrpSpPr>
        <p:grpSpPr>
          <a:xfrm>
            <a:off x="10667458" y="0"/>
            <a:ext cx="1524543" cy="2336799"/>
            <a:chOff x="10667458" y="0"/>
            <a:chExt cx="1524543" cy="2336799"/>
          </a:xfrm>
        </p:grpSpPr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808D30F7-3008-7D5F-5D3D-6216DCB2A516}"/>
                </a:ext>
              </a:extLst>
            </p:cNvPr>
            <p:cNvSpPr/>
            <p:nvPr/>
          </p:nvSpPr>
          <p:spPr>
            <a:xfrm>
              <a:off x="10668001" y="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FF791A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9E8E692-B32B-3F31-4AA6-2CE0FD32FE8C}"/>
                </a:ext>
              </a:extLst>
            </p:cNvPr>
            <p:cNvSpPr/>
            <p:nvPr/>
          </p:nvSpPr>
          <p:spPr>
            <a:xfrm rot="10800000">
              <a:off x="10667458" y="7619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CC4300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341D124-EC15-16D8-BAC3-71446E77FDF3}"/>
                </a:ext>
              </a:extLst>
            </p:cNvPr>
            <p:cNvSpPr/>
            <p:nvPr/>
          </p:nvSpPr>
          <p:spPr>
            <a:xfrm rot="10800000">
              <a:off x="10667458" y="0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FFC480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7903CAAD-DCC3-61D6-9517-59AF8801ADCB}"/>
                </a:ext>
              </a:extLst>
            </p:cNvPr>
            <p:cNvSpPr/>
            <p:nvPr/>
          </p:nvSpPr>
          <p:spPr>
            <a:xfrm>
              <a:off x="11430001" y="152400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3A87F4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BB7D1D55-4864-FFDE-68A9-4AFA82CD074A}"/>
                </a:ext>
              </a:extLst>
            </p:cNvPr>
            <p:cNvSpPr/>
            <p:nvPr/>
          </p:nvSpPr>
          <p:spPr>
            <a:xfrm rot="10800000">
              <a:off x="11429458" y="22859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0855DB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D527A38A-1133-CF2C-517B-FBF0C3F8C035}"/>
                </a:ext>
              </a:extLst>
            </p:cNvPr>
            <p:cNvSpPr/>
            <p:nvPr/>
          </p:nvSpPr>
          <p:spPr>
            <a:xfrm>
              <a:off x="11430001" y="762000"/>
              <a:ext cx="762000" cy="762000"/>
            </a:xfrm>
            <a:custGeom>
              <a:avLst/>
              <a:gdLst>
                <a:gd name="connsiteX0" fmla="*/ 0 w 762000"/>
                <a:gd name="connsiteY0" fmla="*/ 0 h 762000"/>
                <a:gd name="connsiteX1" fmla="*/ 762000 w 762000"/>
                <a:gd name="connsiteY1" fmla="*/ 0 h 762000"/>
                <a:gd name="connsiteX2" fmla="*/ 762000 w 762000"/>
                <a:gd name="connsiteY2" fmla="*/ 762000 h 762000"/>
                <a:gd name="connsiteX3" fmla="*/ 0 w 762000"/>
                <a:gd name="connsiteY3" fmla="*/ 7620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762000">
                  <a:moveTo>
                    <a:pt x="0" y="0"/>
                  </a:moveTo>
                  <a:lnTo>
                    <a:pt x="762000" y="0"/>
                  </a:lnTo>
                  <a:lnTo>
                    <a:pt x="762000" y="762000"/>
                  </a:lnTo>
                  <a:lnTo>
                    <a:pt x="0" y="762000"/>
                  </a:lnTo>
                  <a:close/>
                </a:path>
              </a:pathLst>
            </a:custGeom>
            <a:solidFill>
              <a:srgbClr val="6CC349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EE99566-D5DE-AA3E-D0A7-5D077FD5A501}"/>
                </a:ext>
              </a:extLst>
            </p:cNvPr>
            <p:cNvSpPr/>
            <p:nvPr/>
          </p:nvSpPr>
          <p:spPr>
            <a:xfrm rot="10800000">
              <a:off x="11429458" y="761999"/>
              <a:ext cx="762000" cy="50800"/>
            </a:xfrm>
            <a:custGeom>
              <a:avLst/>
              <a:gdLst>
                <a:gd name="connsiteX0" fmla="*/ 0 w 762000"/>
                <a:gd name="connsiteY0" fmla="*/ 0 h 50800"/>
                <a:gd name="connsiteX1" fmla="*/ 762000 w 762000"/>
                <a:gd name="connsiteY1" fmla="*/ 0 h 50800"/>
                <a:gd name="connsiteX2" fmla="*/ 762000 w 762000"/>
                <a:gd name="connsiteY2" fmla="*/ 50800 h 50800"/>
                <a:gd name="connsiteX3" fmla="*/ 0 w 762000"/>
                <a:gd name="connsiteY3" fmla="*/ 50800 h 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62000" h="50800">
                  <a:moveTo>
                    <a:pt x="0" y="0"/>
                  </a:moveTo>
                  <a:lnTo>
                    <a:pt x="762000" y="0"/>
                  </a:lnTo>
                  <a:lnTo>
                    <a:pt x="762000" y="50800"/>
                  </a:lnTo>
                  <a:lnTo>
                    <a:pt x="0" y="50800"/>
                  </a:lnTo>
                  <a:close/>
                </a:path>
              </a:pathLst>
            </a:custGeom>
            <a:solidFill>
              <a:srgbClr val="A0E081"/>
            </a:solidFill>
            <a:ln w="634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8" name="Picture Placeholder 67">
            <a:extLst>
              <a:ext uri="{FF2B5EF4-FFF2-40B4-BE49-F238E27FC236}">
                <a16:creationId xmlns:a16="http://schemas.microsoft.com/office/drawing/2014/main" id="{E2B89B19-5915-1E8F-3463-F7F14B11456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03950" y="0"/>
            <a:ext cx="5988050" cy="6858000"/>
          </a:xfrm>
          <a:custGeom>
            <a:avLst/>
            <a:gdLst>
              <a:gd name="connsiteX0" fmla="*/ 0 w 5988050"/>
              <a:gd name="connsiteY0" fmla="*/ 0 h 6858000"/>
              <a:gd name="connsiteX1" fmla="*/ 5988050 w 5988050"/>
              <a:gd name="connsiteY1" fmla="*/ 0 h 6858000"/>
              <a:gd name="connsiteX2" fmla="*/ 5988050 w 5988050"/>
              <a:gd name="connsiteY2" fmla="*/ 762001 h 6858000"/>
              <a:gd name="connsiteX3" fmla="*/ 5987509 w 5988050"/>
              <a:gd name="connsiteY3" fmla="*/ 762001 h 6858000"/>
              <a:gd name="connsiteX4" fmla="*/ 5987509 w 5988050"/>
              <a:gd name="connsiteY4" fmla="*/ 762000 h 6858000"/>
              <a:gd name="connsiteX5" fmla="*/ 5226052 w 5988050"/>
              <a:gd name="connsiteY5" fmla="*/ 762000 h 6858000"/>
              <a:gd name="connsiteX6" fmla="*/ 5226052 w 5988050"/>
              <a:gd name="connsiteY6" fmla="*/ 1 h 6858000"/>
              <a:gd name="connsiteX7" fmla="*/ 5225509 w 5988050"/>
              <a:gd name="connsiteY7" fmla="*/ 1 h 6858000"/>
              <a:gd name="connsiteX8" fmla="*/ 4463509 w 5988050"/>
              <a:gd name="connsiteY8" fmla="*/ 1 h 6858000"/>
              <a:gd name="connsiteX9" fmla="*/ 4463509 w 5988050"/>
              <a:gd name="connsiteY9" fmla="*/ 50801 h 6858000"/>
              <a:gd name="connsiteX10" fmla="*/ 4464052 w 5988050"/>
              <a:gd name="connsiteY10" fmla="*/ 50801 h 6858000"/>
              <a:gd name="connsiteX11" fmla="*/ 4464052 w 5988050"/>
              <a:gd name="connsiteY11" fmla="*/ 762000 h 6858000"/>
              <a:gd name="connsiteX12" fmla="*/ 4463509 w 5988050"/>
              <a:gd name="connsiteY12" fmla="*/ 762000 h 6858000"/>
              <a:gd name="connsiteX13" fmla="*/ 4463509 w 5988050"/>
              <a:gd name="connsiteY13" fmla="*/ 812800 h 6858000"/>
              <a:gd name="connsiteX14" fmla="*/ 5225509 w 5988050"/>
              <a:gd name="connsiteY14" fmla="*/ 812800 h 6858000"/>
              <a:gd name="connsiteX15" fmla="*/ 5226052 w 5988050"/>
              <a:gd name="connsiteY15" fmla="*/ 812800 h 6858000"/>
              <a:gd name="connsiteX16" fmla="*/ 5226052 w 5988050"/>
              <a:gd name="connsiteY16" fmla="*/ 1524001 h 6858000"/>
              <a:gd name="connsiteX17" fmla="*/ 5226052 w 5988050"/>
              <a:gd name="connsiteY17" fmla="*/ 2286000 h 6858000"/>
              <a:gd name="connsiteX18" fmla="*/ 5225509 w 5988050"/>
              <a:gd name="connsiteY18" fmla="*/ 2286000 h 6858000"/>
              <a:gd name="connsiteX19" fmla="*/ 5225509 w 5988050"/>
              <a:gd name="connsiteY19" fmla="*/ 2336800 h 6858000"/>
              <a:gd name="connsiteX20" fmla="*/ 5987509 w 5988050"/>
              <a:gd name="connsiteY20" fmla="*/ 2336800 h 6858000"/>
              <a:gd name="connsiteX21" fmla="*/ 5987509 w 5988050"/>
              <a:gd name="connsiteY21" fmla="*/ 2286001 h 6858000"/>
              <a:gd name="connsiteX22" fmla="*/ 5988050 w 5988050"/>
              <a:gd name="connsiteY22" fmla="*/ 2286001 h 6858000"/>
              <a:gd name="connsiteX23" fmla="*/ 5988050 w 5988050"/>
              <a:gd name="connsiteY23" fmla="*/ 6858000 h 6858000"/>
              <a:gd name="connsiteX24" fmla="*/ 1524000 w 5988050"/>
              <a:gd name="connsiteY24" fmla="*/ 6858000 h 6858000"/>
              <a:gd name="connsiteX25" fmla="*/ 1524000 w 5988050"/>
              <a:gd name="connsiteY25" fmla="*/ 6807201 h 6858000"/>
              <a:gd name="connsiteX26" fmla="*/ 1524000 w 5988050"/>
              <a:gd name="connsiteY26" fmla="*/ 6807200 h 6858000"/>
              <a:gd name="connsiteX27" fmla="*/ 1524000 w 5988050"/>
              <a:gd name="connsiteY27" fmla="*/ 6096000 h 6858000"/>
              <a:gd name="connsiteX28" fmla="*/ 1524000 w 5988050"/>
              <a:gd name="connsiteY28" fmla="*/ 6045201 h 6858000"/>
              <a:gd name="connsiteX29" fmla="*/ 1524000 w 5988050"/>
              <a:gd name="connsiteY29" fmla="*/ 6045200 h 6858000"/>
              <a:gd name="connsiteX30" fmla="*/ 762000 w 5988050"/>
              <a:gd name="connsiteY30" fmla="*/ 6045200 h 6858000"/>
              <a:gd name="connsiteX31" fmla="*/ 762000 w 5988050"/>
              <a:gd name="connsiteY31" fmla="*/ 5334000 h 6858000"/>
              <a:gd name="connsiteX32" fmla="*/ 762000 w 5988050"/>
              <a:gd name="connsiteY32" fmla="*/ 5283201 h 6858000"/>
              <a:gd name="connsiteX33" fmla="*/ 762000 w 5988050"/>
              <a:gd name="connsiteY33" fmla="*/ 5283200 h 6858000"/>
              <a:gd name="connsiteX34" fmla="*/ 0 w 5988050"/>
              <a:gd name="connsiteY34" fmla="*/ 52832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988050" h="6858000">
                <a:moveTo>
                  <a:pt x="0" y="0"/>
                </a:moveTo>
                <a:lnTo>
                  <a:pt x="5988050" y="0"/>
                </a:lnTo>
                <a:lnTo>
                  <a:pt x="5988050" y="762001"/>
                </a:lnTo>
                <a:lnTo>
                  <a:pt x="5987509" y="762001"/>
                </a:lnTo>
                <a:lnTo>
                  <a:pt x="5987509" y="762000"/>
                </a:lnTo>
                <a:lnTo>
                  <a:pt x="5226052" y="762000"/>
                </a:lnTo>
                <a:lnTo>
                  <a:pt x="5226052" y="1"/>
                </a:lnTo>
                <a:lnTo>
                  <a:pt x="5225509" y="1"/>
                </a:lnTo>
                <a:lnTo>
                  <a:pt x="4463509" y="1"/>
                </a:lnTo>
                <a:lnTo>
                  <a:pt x="4463509" y="50801"/>
                </a:lnTo>
                <a:lnTo>
                  <a:pt x="4464052" y="50801"/>
                </a:lnTo>
                <a:lnTo>
                  <a:pt x="4464052" y="762000"/>
                </a:lnTo>
                <a:lnTo>
                  <a:pt x="4463509" y="762000"/>
                </a:lnTo>
                <a:lnTo>
                  <a:pt x="4463509" y="812800"/>
                </a:lnTo>
                <a:lnTo>
                  <a:pt x="5225509" y="812800"/>
                </a:lnTo>
                <a:lnTo>
                  <a:pt x="5226052" y="812800"/>
                </a:lnTo>
                <a:lnTo>
                  <a:pt x="5226052" y="1524001"/>
                </a:lnTo>
                <a:lnTo>
                  <a:pt x="5226052" y="2286000"/>
                </a:lnTo>
                <a:lnTo>
                  <a:pt x="5225509" y="2286000"/>
                </a:lnTo>
                <a:lnTo>
                  <a:pt x="5225509" y="2336800"/>
                </a:lnTo>
                <a:lnTo>
                  <a:pt x="5987509" y="2336800"/>
                </a:lnTo>
                <a:lnTo>
                  <a:pt x="5987509" y="2286001"/>
                </a:lnTo>
                <a:lnTo>
                  <a:pt x="5988050" y="2286001"/>
                </a:lnTo>
                <a:lnTo>
                  <a:pt x="5988050" y="6858000"/>
                </a:lnTo>
                <a:lnTo>
                  <a:pt x="1524000" y="6858000"/>
                </a:lnTo>
                <a:lnTo>
                  <a:pt x="1524000" y="6807201"/>
                </a:lnTo>
                <a:lnTo>
                  <a:pt x="1524000" y="6807200"/>
                </a:lnTo>
                <a:lnTo>
                  <a:pt x="1524000" y="6096000"/>
                </a:lnTo>
                <a:lnTo>
                  <a:pt x="1524000" y="6045201"/>
                </a:lnTo>
                <a:lnTo>
                  <a:pt x="1524000" y="6045200"/>
                </a:lnTo>
                <a:lnTo>
                  <a:pt x="762000" y="6045200"/>
                </a:lnTo>
                <a:lnTo>
                  <a:pt x="762000" y="5334000"/>
                </a:lnTo>
                <a:lnTo>
                  <a:pt x="762000" y="5283201"/>
                </a:lnTo>
                <a:lnTo>
                  <a:pt x="762000" y="5283200"/>
                </a:lnTo>
                <a:lnTo>
                  <a:pt x="0" y="52832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2608745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7" name="Title 1">
            <a:extLst>
              <a:ext uri="{FF2B5EF4-FFF2-40B4-BE49-F238E27FC236}">
                <a16:creationId xmlns:a16="http://schemas.microsoft.com/office/drawing/2014/main" id="{9C71A592-C841-1EEB-4249-A6CB7E0BAF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5396" y="765175"/>
            <a:ext cx="5472112" cy="5327650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add text</a:t>
            </a:r>
          </a:p>
        </p:txBody>
      </p:sp>
      <p:sp>
        <p:nvSpPr>
          <p:cNvPr id="78" name="Footer Placeholder 4">
            <a:extLst>
              <a:ext uri="{FF2B5EF4-FFF2-40B4-BE49-F238E27FC236}">
                <a16:creationId xmlns:a16="http://schemas.microsoft.com/office/drawing/2014/main" id="{89F2401D-F94F-9A96-A42C-47E1B1CF52E7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</p:spTree>
    <p:extLst>
      <p:ext uri="{BB962C8B-B14F-4D97-AF65-F5344CB8AC3E}">
        <p14:creationId xmlns:p14="http://schemas.microsoft.com/office/powerpoint/2010/main" val="14010740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72">
          <p15:clr>
            <a:srgbClr val="FBAE40"/>
          </p15:clr>
        </p15:guide>
        <p15:guide id="2" pos="3908">
          <p15:clr>
            <a:srgbClr val="FBAE40"/>
          </p15:clr>
        </p15:guide>
        <p15:guide id="4" orient="horz" pos="482" userDrawn="1">
          <p15:clr>
            <a:srgbClr val="FBAE40"/>
          </p15:clr>
        </p15:guide>
        <p15:guide id="5" orient="horz" pos="3838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4627C6FD-C999-C69B-CCAF-F756C84B94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-429"/>
            <a:ext cx="12192000" cy="6858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2608745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8" name="Footer Placeholder 4">
            <a:extLst>
              <a:ext uri="{FF2B5EF4-FFF2-40B4-BE49-F238E27FC236}">
                <a16:creationId xmlns:a16="http://schemas.microsoft.com/office/drawing/2014/main" id="{89F2401D-F94F-9A96-A42C-47E1B1CF52E7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37A509F2-C2FC-7351-21EA-CE4382BBA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71764" y="765175"/>
            <a:ext cx="6847930" cy="5327650"/>
          </a:xfrm>
        </p:spPr>
        <p:txBody>
          <a:bodyPr/>
          <a:lstStyle>
            <a:lvl1pPr algn="ctr">
              <a:defRPr sz="600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7138884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icture Placeholder 91">
            <a:extLst>
              <a:ext uri="{FF2B5EF4-FFF2-40B4-BE49-F238E27FC236}">
                <a16:creationId xmlns:a16="http://schemas.microsoft.com/office/drawing/2014/main" id="{F7174CB5-E70F-B8C7-D695-C01E07D7657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425936 w 12192000"/>
              <a:gd name="connsiteY0" fmla="*/ 6091936 h 6858000"/>
              <a:gd name="connsiteX1" fmla="*/ 12192000 w 12192000"/>
              <a:gd name="connsiteY1" fmla="*/ 6091936 h 6858000"/>
              <a:gd name="connsiteX2" fmla="*/ 12192000 w 12192000"/>
              <a:gd name="connsiteY2" fmla="*/ 6858000 h 6858000"/>
              <a:gd name="connsiteX3" fmla="*/ 11425936 w 12192000"/>
              <a:gd name="connsiteY3" fmla="*/ 6858000 h 6858000"/>
              <a:gd name="connsiteX4" fmla="*/ 11425936 w 12192000"/>
              <a:gd name="connsiteY4" fmla="*/ 6806930 h 6858000"/>
              <a:gd name="connsiteX5" fmla="*/ 11425936 w 12192000"/>
              <a:gd name="connsiteY5" fmla="*/ 6806929 h 6858000"/>
              <a:gd name="connsiteX6" fmla="*/ 1520302 w 12192000"/>
              <a:gd name="connsiteY6" fmla="*/ 0 h 6858000"/>
              <a:gd name="connsiteX7" fmla="*/ 12192000 w 12192000"/>
              <a:gd name="connsiteY7" fmla="*/ 0 h 6858000"/>
              <a:gd name="connsiteX8" fmla="*/ 12192000 w 12192000"/>
              <a:gd name="connsiteY8" fmla="*/ 4508735 h 6858000"/>
              <a:gd name="connsiteX9" fmla="*/ 11425936 w 12192000"/>
              <a:gd name="connsiteY9" fmla="*/ 4508735 h 6858000"/>
              <a:gd name="connsiteX10" fmla="*/ 11425936 w 12192000"/>
              <a:gd name="connsiteY10" fmla="*/ 4559806 h 6858000"/>
              <a:gd name="connsiteX11" fmla="*/ 11425936 w 12192000"/>
              <a:gd name="connsiteY11" fmla="*/ 5274800 h 6858000"/>
              <a:gd name="connsiteX12" fmla="*/ 11425936 w 12192000"/>
              <a:gd name="connsiteY12" fmla="*/ 6040865 h 6858000"/>
              <a:gd name="connsiteX13" fmla="*/ 10659871 w 12192000"/>
              <a:gd name="connsiteY13" fmla="*/ 6040865 h 6858000"/>
              <a:gd name="connsiteX14" fmla="*/ 10659871 w 12192000"/>
              <a:gd name="connsiteY14" fmla="*/ 6091936 h 6858000"/>
              <a:gd name="connsiteX15" fmla="*/ 10659871 w 12192000"/>
              <a:gd name="connsiteY15" fmla="*/ 6806929 h 6858000"/>
              <a:gd name="connsiteX16" fmla="*/ 10659871 w 12192000"/>
              <a:gd name="connsiteY16" fmla="*/ 6806930 h 6858000"/>
              <a:gd name="connsiteX17" fmla="*/ 10659871 w 12192000"/>
              <a:gd name="connsiteY17" fmla="*/ 6858000 h 6858000"/>
              <a:gd name="connsiteX18" fmla="*/ 0 w 12192000"/>
              <a:gd name="connsiteY18" fmla="*/ 6858000 h 6858000"/>
              <a:gd name="connsiteX19" fmla="*/ 0 w 12192000"/>
              <a:gd name="connsiteY19" fmla="*/ 1570979 h 6858000"/>
              <a:gd name="connsiteX20" fmla="*/ 760151 w 12192000"/>
              <a:gd name="connsiteY20" fmla="*/ 1570979 h 6858000"/>
              <a:gd name="connsiteX21" fmla="*/ 760151 w 12192000"/>
              <a:gd name="connsiteY21" fmla="*/ 1520302 h 6858000"/>
              <a:gd name="connsiteX22" fmla="*/ 760151 w 12192000"/>
              <a:gd name="connsiteY22" fmla="*/ 810828 h 6858000"/>
              <a:gd name="connsiteX23" fmla="*/ 1520302 w 12192000"/>
              <a:gd name="connsiteY23" fmla="*/ 810828 h 6858000"/>
              <a:gd name="connsiteX24" fmla="*/ 1520302 w 12192000"/>
              <a:gd name="connsiteY24" fmla="*/ 760151 h 6858000"/>
              <a:gd name="connsiteX25" fmla="*/ 1520302 w 12192000"/>
              <a:gd name="connsiteY25" fmla="*/ 5067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192000" h="6858000">
                <a:moveTo>
                  <a:pt x="11425936" y="6091936"/>
                </a:moveTo>
                <a:lnTo>
                  <a:pt x="12192000" y="6091936"/>
                </a:lnTo>
                <a:lnTo>
                  <a:pt x="12192000" y="6858000"/>
                </a:lnTo>
                <a:lnTo>
                  <a:pt x="11425936" y="6858000"/>
                </a:lnTo>
                <a:lnTo>
                  <a:pt x="11425936" y="6806930"/>
                </a:lnTo>
                <a:lnTo>
                  <a:pt x="11425936" y="6806929"/>
                </a:lnTo>
                <a:close/>
                <a:moveTo>
                  <a:pt x="1520302" y="0"/>
                </a:moveTo>
                <a:lnTo>
                  <a:pt x="12192000" y="0"/>
                </a:lnTo>
                <a:lnTo>
                  <a:pt x="12192000" y="4508735"/>
                </a:lnTo>
                <a:lnTo>
                  <a:pt x="11425936" y="4508735"/>
                </a:lnTo>
                <a:lnTo>
                  <a:pt x="11425936" y="4559806"/>
                </a:lnTo>
                <a:lnTo>
                  <a:pt x="11425936" y="5274800"/>
                </a:lnTo>
                <a:lnTo>
                  <a:pt x="11425936" y="6040865"/>
                </a:lnTo>
                <a:lnTo>
                  <a:pt x="10659871" y="6040865"/>
                </a:lnTo>
                <a:lnTo>
                  <a:pt x="10659871" y="6091936"/>
                </a:lnTo>
                <a:lnTo>
                  <a:pt x="10659871" y="6806929"/>
                </a:lnTo>
                <a:lnTo>
                  <a:pt x="10659871" y="6806930"/>
                </a:lnTo>
                <a:lnTo>
                  <a:pt x="10659871" y="6858000"/>
                </a:lnTo>
                <a:lnTo>
                  <a:pt x="0" y="6858000"/>
                </a:lnTo>
                <a:lnTo>
                  <a:pt x="0" y="1570979"/>
                </a:lnTo>
                <a:lnTo>
                  <a:pt x="760151" y="1570979"/>
                </a:lnTo>
                <a:lnTo>
                  <a:pt x="760151" y="1520302"/>
                </a:lnTo>
                <a:lnTo>
                  <a:pt x="760151" y="810828"/>
                </a:lnTo>
                <a:lnTo>
                  <a:pt x="1520302" y="810828"/>
                </a:lnTo>
                <a:lnTo>
                  <a:pt x="1520302" y="760151"/>
                </a:lnTo>
                <a:lnTo>
                  <a:pt x="1520302" y="5067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en-US" dirty="0"/>
              <a:t>Click to insert image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2608745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FD4DFB8A-6311-1B93-916E-B9D4E9BA96AD}"/>
              </a:ext>
            </a:extLst>
          </p:cNvPr>
          <p:cNvGrpSpPr/>
          <p:nvPr userDrawn="1"/>
        </p:nvGrpSpPr>
        <p:grpSpPr>
          <a:xfrm>
            <a:off x="0" y="0"/>
            <a:ext cx="1520301" cy="1570978"/>
            <a:chOff x="6594" y="928"/>
            <a:chExt cx="1520301" cy="1570978"/>
          </a:xfrm>
        </p:grpSpPr>
        <p:grpSp>
          <p:nvGrpSpPr>
            <p:cNvPr id="94" name="Graphic 18">
              <a:extLst>
                <a:ext uri="{FF2B5EF4-FFF2-40B4-BE49-F238E27FC236}">
                  <a16:creationId xmlns:a16="http://schemas.microsoft.com/office/drawing/2014/main" id="{ADA667D0-E330-B928-67C5-009C3528A1EC}"/>
                </a:ext>
              </a:extLst>
            </p:cNvPr>
            <p:cNvGrpSpPr/>
            <p:nvPr/>
          </p:nvGrpSpPr>
          <p:grpSpPr>
            <a:xfrm>
              <a:off x="6594" y="928"/>
              <a:ext cx="760150" cy="760150"/>
              <a:chOff x="6594" y="928"/>
              <a:chExt cx="760150" cy="760150"/>
            </a:xfrm>
          </p:grpSpPr>
          <p:sp>
            <p:nvSpPr>
              <p:cNvPr id="102" name="Freeform: Shape 101">
                <a:extLst>
                  <a:ext uri="{FF2B5EF4-FFF2-40B4-BE49-F238E27FC236}">
                    <a16:creationId xmlns:a16="http://schemas.microsoft.com/office/drawing/2014/main" id="{6AB9711A-B263-E608-D415-6A6FEE7070E9}"/>
                  </a:ext>
                </a:extLst>
              </p:cNvPr>
              <p:cNvSpPr/>
              <p:nvPr/>
            </p:nvSpPr>
            <p:spPr>
              <a:xfrm>
                <a:off x="6594" y="928"/>
                <a:ext cx="760150" cy="760150"/>
              </a:xfrm>
              <a:custGeom>
                <a:avLst/>
                <a:gdLst>
                  <a:gd name="connsiteX0" fmla="*/ 0 w 760150"/>
                  <a:gd name="connsiteY0" fmla="*/ 0 h 760150"/>
                  <a:gd name="connsiteX1" fmla="*/ 760151 w 760150"/>
                  <a:gd name="connsiteY1" fmla="*/ 0 h 760150"/>
                  <a:gd name="connsiteX2" fmla="*/ 760151 w 760150"/>
                  <a:gd name="connsiteY2" fmla="*/ 760151 h 760150"/>
                  <a:gd name="connsiteX3" fmla="*/ 0 w 760150"/>
                  <a:gd name="connsiteY3" fmla="*/ 760151 h 76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760150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760151"/>
                    </a:lnTo>
                    <a:lnTo>
                      <a:pt x="0" y="760151"/>
                    </a:lnTo>
                    <a:close/>
                  </a:path>
                </a:pathLst>
              </a:custGeom>
              <a:solidFill>
                <a:srgbClr val="6CC349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3" name="Freeform: Shape 102">
                <a:extLst>
                  <a:ext uri="{FF2B5EF4-FFF2-40B4-BE49-F238E27FC236}">
                    <a16:creationId xmlns:a16="http://schemas.microsoft.com/office/drawing/2014/main" id="{F8A65518-95DA-0BA0-4E99-709F7F3AD9F9}"/>
                  </a:ext>
                </a:extLst>
              </p:cNvPr>
              <p:cNvSpPr/>
              <p:nvPr/>
            </p:nvSpPr>
            <p:spPr>
              <a:xfrm>
                <a:off x="6594" y="928"/>
                <a:ext cx="760150" cy="50676"/>
              </a:xfrm>
              <a:custGeom>
                <a:avLst/>
                <a:gdLst>
                  <a:gd name="connsiteX0" fmla="*/ 0 w 760150"/>
                  <a:gd name="connsiteY0" fmla="*/ 0 h 50676"/>
                  <a:gd name="connsiteX1" fmla="*/ 760151 w 760150"/>
                  <a:gd name="connsiteY1" fmla="*/ 0 h 50676"/>
                  <a:gd name="connsiteX2" fmla="*/ 760151 w 760150"/>
                  <a:gd name="connsiteY2" fmla="*/ 50677 h 50676"/>
                  <a:gd name="connsiteX3" fmla="*/ 0 w 760150"/>
                  <a:gd name="connsiteY3" fmla="*/ 50677 h 5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50676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50677"/>
                    </a:lnTo>
                    <a:lnTo>
                      <a:pt x="0" y="50677"/>
                    </a:lnTo>
                    <a:close/>
                  </a:path>
                </a:pathLst>
              </a:custGeom>
              <a:solidFill>
                <a:srgbClr val="A0E081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95" name="Graphic 18">
              <a:extLst>
                <a:ext uri="{FF2B5EF4-FFF2-40B4-BE49-F238E27FC236}">
                  <a16:creationId xmlns:a16="http://schemas.microsoft.com/office/drawing/2014/main" id="{30315D43-6602-C59D-631E-6CF2928C818F}"/>
                </a:ext>
              </a:extLst>
            </p:cNvPr>
            <p:cNvGrpSpPr/>
            <p:nvPr/>
          </p:nvGrpSpPr>
          <p:grpSpPr>
            <a:xfrm>
              <a:off x="6594" y="761079"/>
              <a:ext cx="760150" cy="810827"/>
              <a:chOff x="6594" y="761079"/>
              <a:chExt cx="760150" cy="810827"/>
            </a:xfrm>
          </p:grpSpPr>
          <p:sp>
            <p:nvSpPr>
              <p:cNvPr id="100" name="Freeform: Shape 99">
                <a:extLst>
                  <a:ext uri="{FF2B5EF4-FFF2-40B4-BE49-F238E27FC236}">
                    <a16:creationId xmlns:a16="http://schemas.microsoft.com/office/drawing/2014/main" id="{4A07AA81-8EFC-0696-5510-53902EC41273}"/>
                  </a:ext>
                </a:extLst>
              </p:cNvPr>
              <p:cNvSpPr/>
              <p:nvPr/>
            </p:nvSpPr>
            <p:spPr>
              <a:xfrm>
                <a:off x="6594" y="761079"/>
                <a:ext cx="760150" cy="760150"/>
              </a:xfrm>
              <a:custGeom>
                <a:avLst/>
                <a:gdLst>
                  <a:gd name="connsiteX0" fmla="*/ 0 w 760150"/>
                  <a:gd name="connsiteY0" fmla="*/ 0 h 760150"/>
                  <a:gd name="connsiteX1" fmla="*/ 760151 w 760150"/>
                  <a:gd name="connsiteY1" fmla="*/ 0 h 760150"/>
                  <a:gd name="connsiteX2" fmla="*/ 760151 w 760150"/>
                  <a:gd name="connsiteY2" fmla="*/ 760151 h 760150"/>
                  <a:gd name="connsiteX3" fmla="*/ 0 w 760150"/>
                  <a:gd name="connsiteY3" fmla="*/ 760151 h 76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760150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760151"/>
                    </a:lnTo>
                    <a:lnTo>
                      <a:pt x="0" y="760151"/>
                    </a:lnTo>
                    <a:close/>
                  </a:path>
                </a:pathLst>
              </a:custGeom>
              <a:solidFill>
                <a:srgbClr val="FF791A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1" name="Freeform: Shape 100">
                <a:extLst>
                  <a:ext uri="{FF2B5EF4-FFF2-40B4-BE49-F238E27FC236}">
                    <a16:creationId xmlns:a16="http://schemas.microsoft.com/office/drawing/2014/main" id="{47E5D26C-2CCC-B9A6-F510-925162427DAA}"/>
                  </a:ext>
                </a:extLst>
              </p:cNvPr>
              <p:cNvSpPr/>
              <p:nvPr/>
            </p:nvSpPr>
            <p:spPr>
              <a:xfrm>
                <a:off x="6594" y="1521230"/>
                <a:ext cx="760150" cy="50676"/>
              </a:xfrm>
              <a:custGeom>
                <a:avLst/>
                <a:gdLst>
                  <a:gd name="connsiteX0" fmla="*/ 0 w 760150"/>
                  <a:gd name="connsiteY0" fmla="*/ 0 h 50676"/>
                  <a:gd name="connsiteX1" fmla="*/ 760151 w 760150"/>
                  <a:gd name="connsiteY1" fmla="*/ 0 h 50676"/>
                  <a:gd name="connsiteX2" fmla="*/ 760151 w 760150"/>
                  <a:gd name="connsiteY2" fmla="*/ 50677 h 50676"/>
                  <a:gd name="connsiteX3" fmla="*/ 0 w 760150"/>
                  <a:gd name="connsiteY3" fmla="*/ 50677 h 5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50676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50677"/>
                    </a:lnTo>
                    <a:lnTo>
                      <a:pt x="0" y="50677"/>
                    </a:lnTo>
                    <a:close/>
                  </a:path>
                </a:pathLst>
              </a:custGeom>
              <a:solidFill>
                <a:srgbClr val="CC4300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96" name="Graphic 18">
              <a:extLst>
                <a:ext uri="{FF2B5EF4-FFF2-40B4-BE49-F238E27FC236}">
                  <a16:creationId xmlns:a16="http://schemas.microsoft.com/office/drawing/2014/main" id="{D1AB1DB9-2934-4C23-BEA3-31A39F70F1EE}"/>
                </a:ext>
              </a:extLst>
            </p:cNvPr>
            <p:cNvGrpSpPr/>
            <p:nvPr/>
          </p:nvGrpSpPr>
          <p:grpSpPr>
            <a:xfrm>
              <a:off x="766745" y="928"/>
              <a:ext cx="760150" cy="810827"/>
              <a:chOff x="766745" y="928"/>
              <a:chExt cx="760150" cy="810827"/>
            </a:xfrm>
          </p:grpSpPr>
          <p:sp>
            <p:nvSpPr>
              <p:cNvPr id="97" name="Freeform: Shape 96">
                <a:extLst>
                  <a:ext uri="{FF2B5EF4-FFF2-40B4-BE49-F238E27FC236}">
                    <a16:creationId xmlns:a16="http://schemas.microsoft.com/office/drawing/2014/main" id="{2CACC98E-9BDD-360A-297A-6F4C8B3EE10A}"/>
                  </a:ext>
                </a:extLst>
              </p:cNvPr>
              <p:cNvSpPr/>
              <p:nvPr/>
            </p:nvSpPr>
            <p:spPr>
              <a:xfrm>
                <a:off x="766745" y="928"/>
                <a:ext cx="760150" cy="760150"/>
              </a:xfrm>
              <a:custGeom>
                <a:avLst/>
                <a:gdLst>
                  <a:gd name="connsiteX0" fmla="*/ 0 w 760150"/>
                  <a:gd name="connsiteY0" fmla="*/ 0 h 760150"/>
                  <a:gd name="connsiteX1" fmla="*/ 760151 w 760150"/>
                  <a:gd name="connsiteY1" fmla="*/ 0 h 760150"/>
                  <a:gd name="connsiteX2" fmla="*/ 760151 w 760150"/>
                  <a:gd name="connsiteY2" fmla="*/ 760151 h 760150"/>
                  <a:gd name="connsiteX3" fmla="*/ 0 w 760150"/>
                  <a:gd name="connsiteY3" fmla="*/ 760151 h 760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760150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760151"/>
                    </a:lnTo>
                    <a:lnTo>
                      <a:pt x="0" y="760151"/>
                    </a:lnTo>
                    <a:close/>
                  </a:path>
                </a:pathLst>
              </a:custGeom>
              <a:solidFill>
                <a:srgbClr val="3A87F4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8" name="Freeform: Shape 97">
                <a:extLst>
                  <a:ext uri="{FF2B5EF4-FFF2-40B4-BE49-F238E27FC236}">
                    <a16:creationId xmlns:a16="http://schemas.microsoft.com/office/drawing/2014/main" id="{70339CC9-6F40-3468-EAEA-50FC5D638827}"/>
                  </a:ext>
                </a:extLst>
              </p:cNvPr>
              <p:cNvSpPr/>
              <p:nvPr/>
            </p:nvSpPr>
            <p:spPr>
              <a:xfrm>
                <a:off x="766745" y="761079"/>
                <a:ext cx="760150" cy="50676"/>
              </a:xfrm>
              <a:custGeom>
                <a:avLst/>
                <a:gdLst>
                  <a:gd name="connsiteX0" fmla="*/ 0 w 760150"/>
                  <a:gd name="connsiteY0" fmla="*/ 0 h 50676"/>
                  <a:gd name="connsiteX1" fmla="*/ 760151 w 760150"/>
                  <a:gd name="connsiteY1" fmla="*/ 0 h 50676"/>
                  <a:gd name="connsiteX2" fmla="*/ 760151 w 760150"/>
                  <a:gd name="connsiteY2" fmla="*/ 50677 h 50676"/>
                  <a:gd name="connsiteX3" fmla="*/ 0 w 760150"/>
                  <a:gd name="connsiteY3" fmla="*/ 50677 h 5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50676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50677"/>
                    </a:lnTo>
                    <a:lnTo>
                      <a:pt x="0" y="50677"/>
                    </a:lnTo>
                    <a:close/>
                  </a:path>
                </a:pathLst>
              </a:custGeom>
              <a:solidFill>
                <a:srgbClr val="0855DB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9" name="Freeform: Shape 98">
                <a:extLst>
                  <a:ext uri="{FF2B5EF4-FFF2-40B4-BE49-F238E27FC236}">
                    <a16:creationId xmlns:a16="http://schemas.microsoft.com/office/drawing/2014/main" id="{0562A3E3-B3ED-2658-9774-F3E15A28FF90}"/>
                  </a:ext>
                </a:extLst>
              </p:cNvPr>
              <p:cNvSpPr/>
              <p:nvPr/>
            </p:nvSpPr>
            <p:spPr>
              <a:xfrm>
                <a:off x="766745" y="928"/>
                <a:ext cx="760150" cy="50676"/>
              </a:xfrm>
              <a:custGeom>
                <a:avLst/>
                <a:gdLst>
                  <a:gd name="connsiteX0" fmla="*/ 0 w 760150"/>
                  <a:gd name="connsiteY0" fmla="*/ 0 h 50676"/>
                  <a:gd name="connsiteX1" fmla="*/ 760151 w 760150"/>
                  <a:gd name="connsiteY1" fmla="*/ 0 h 50676"/>
                  <a:gd name="connsiteX2" fmla="*/ 760151 w 760150"/>
                  <a:gd name="connsiteY2" fmla="*/ 50677 h 50676"/>
                  <a:gd name="connsiteX3" fmla="*/ 0 w 760150"/>
                  <a:gd name="connsiteY3" fmla="*/ 50677 h 506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0150" h="50676">
                    <a:moveTo>
                      <a:pt x="0" y="0"/>
                    </a:moveTo>
                    <a:lnTo>
                      <a:pt x="760151" y="0"/>
                    </a:lnTo>
                    <a:lnTo>
                      <a:pt x="760151" y="50677"/>
                    </a:lnTo>
                    <a:lnTo>
                      <a:pt x="0" y="50677"/>
                    </a:lnTo>
                    <a:close/>
                  </a:path>
                </a:pathLst>
              </a:custGeom>
              <a:solidFill>
                <a:srgbClr val="84B7FC"/>
              </a:solidFill>
              <a:ln w="1266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F75E95E-B02C-DF64-19AB-B29A1633A5CC}"/>
              </a:ext>
            </a:extLst>
          </p:cNvPr>
          <p:cNvGrpSpPr/>
          <p:nvPr userDrawn="1"/>
        </p:nvGrpSpPr>
        <p:grpSpPr>
          <a:xfrm>
            <a:off x="10659871" y="4508735"/>
            <a:ext cx="1532129" cy="2349265"/>
            <a:chOff x="10656261" y="4504728"/>
            <a:chExt cx="1532129" cy="2349265"/>
          </a:xfrm>
        </p:grpSpPr>
        <p:grpSp>
          <p:nvGrpSpPr>
            <p:cNvPr id="105" name="Graphic 22">
              <a:extLst>
                <a:ext uri="{FF2B5EF4-FFF2-40B4-BE49-F238E27FC236}">
                  <a16:creationId xmlns:a16="http://schemas.microsoft.com/office/drawing/2014/main" id="{B333509F-1AC3-3DFE-72B6-8AB0898699A7}"/>
                </a:ext>
              </a:extLst>
            </p:cNvPr>
            <p:cNvGrpSpPr/>
            <p:nvPr/>
          </p:nvGrpSpPr>
          <p:grpSpPr>
            <a:xfrm>
              <a:off x="11422326" y="5270793"/>
              <a:ext cx="766064" cy="817135"/>
              <a:chOff x="11422326" y="5270793"/>
              <a:chExt cx="766064" cy="817135"/>
            </a:xfrm>
          </p:grpSpPr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id="{27906DFE-CDB6-B2D2-E813-12C759B5D518}"/>
                  </a:ext>
                </a:extLst>
              </p:cNvPr>
              <p:cNvSpPr/>
              <p:nvPr/>
            </p:nvSpPr>
            <p:spPr>
              <a:xfrm>
                <a:off x="11422326" y="5270793"/>
                <a:ext cx="766064" cy="766064"/>
              </a:xfrm>
              <a:custGeom>
                <a:avLst/>
                <a:gdLst>
                  <a:gd name="connsiteX0" fmla="*/ 0 w 766064"/>
                  <a:gd name="connsiteY0" fmla="*/ 0 h 766064"/>
                  <a:gd name="connsiteX1" fmla="*/ 766065 w 766064"/>
                  <a:gd name="connsiteY1" fmla="*/ 0 h 766064"/>
                  <a:gd name="connsiteX2" fmla="*/ 766065 w 766064"/>
                  <a:gd name="connsiteY2" fmla="*/ 766065 h 766064"/>
                  <a:gd name="connsiteX3" fmla="*/ 0 w 766064"/>
                  <a:gd name="connsiteY3" fmla="*/ 766065 h 76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766064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766065"/>
                    </a:lnTo>
                    <a:lnTo>
                      <a:pt x="0" y="766065"/>
                    </a:lnTo>
                    <a:close/>
                  </a:path>
                </a:pathLst>
              </a:custGeom>
              <a:solidFill>
                <a:srgbClr val="3A87F4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id="{AF42A023-5D03-F359-5703-60FF467AB870}"/>
                  </a:ext>
                </a:extLst>
              </p:cNvPr>
              <p:cNvSpPr/>
              <p:nvPr/>
            </p:nvSpPr>
            <p:spPr>
              <a:xfrm>
                <a:off x="11422326" y="6036858"/>
                <a:ext cx="766064" cy="51070"/>
              </a:xfrm>
              <a:custGeom>
                <a:avLst/>
                <a:gdLst>
                  <a:gd name="connsiteX0" fmla="*/ 0 w 766064"/>
                  <a:gd name="connsiteY0" fmla="*/ 0 h 51070"/>
                  <a:gd name="connsiteX1" fmla="*/ 766065 w 766064"/>
                  <a:gd name="connsiteY1" fmla="*/ 0 h 51070"/>
                  <a:gd name="connsiteX2" fmla="*/ 766065 w 766064"/>
                  <a:gd name="connsiteY2" fmla="*/ 51071 h 51070"/>
                  <a:gd name="connsiteX3" fmla="*/ 0 w 766064"/>
                  <a:gd name="connsiteY3" fmla="*/ 51071 h 5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51070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51071"/>
                    </a:lnTo>
                    <a:lnTo>
                      <a:pt x="0" y="51071"/>
                    </a:lnTo>
                    <a:close/>
                  </a:path>
                </a:pathLst>
              </a:custGeom>
              <a:solidFill>
                <a:srgbClr val="0855DB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6" name="Graphic 22">
              <a:extLst>
                <a:ext uri="{FF2B5EF4-FFF2-40B4-BE49-F238E27FC236}">
                  <a16:creationId xmlns:a16="http://schemas.microsoft.com/office/drawing/2014/main" id="{40F19E61-09CE-48C4-D32C-0D365CCC27DB}"/>
                </a:ext>
              </a:extLst>
            </p:cNvPr>
            <p:cNvGrpSpPr/>
            <p:nvPr/>
          </p:nvGrpSpPr>
          <p:grpSpPr>
            <a:xfrm>
              <a:off x="11422326" y="4504728"/>
              <a:ext cx="766064" cy="766064"/>
              <a:chOff x="11422326" y="4504728"/>
              <a:chExt cx="766064" cy="766064"/>
            </a:xfrm>
          </p:grpSpPr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id="{B8DF731C-106C-0F59-DFD3-826C353807B0}"/>
                  </a:ext>
                </a:extLst>
              </p:cNvPr>
              <p:cNvSpPr/>
              <p:nvPr/>
            </p:nvSpPr>
            <p:spPr>
              <a:xfrm>
                <a:off x="11422326" y="4504728"/>
                <a:ext cx="766064" cy="766064"/>
              </a:xfrm>
              <a:custGeom>
                <a:avLst/>
                <a:gdLst>
                  <a:gd name="connsiteX0" fmla="*/ 0 w 766064"/>
                  <a:gd name="connsiteY0" fmla="*/ 0 h 766064"/>
                  <a:gd name="connsiteX1" fmla="*/ 766065 w 766064"/>
                  <a:gd name="connsiteY1" fmla="*/ 0 h 766064"/>
                  <a:gd name="connsiteX2" fmla="*/ 766065 w 766064"/>
                  <a:gd name="connsiteY2" fmla="*/ 766065 h 766064"/>
                  <a:gd name="connsiteX3" fmla="*/ 0 w 766064"/>
                  <a:gd name="connsiteY3" fmla="*/ 766065 h 76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766064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766065"/>
                    </a:lnTo>
                    <a:lnTo>
                      <a:pt x="0" y="766065"/>
                    </a:lnTo>
                    <a:close/>
                  </a:path>
                </a:pathLst>
              </a:custGeom>
              <a:solidFill>
                <a:srgbClr val="FF791A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2" name="Freeform: Shape 111">
                <a:extLst>
                  <a:ext uri="{FF2B5EF4-FFF2-40B4-BE49-F238E27FC236}">
                    <a16:creationId xmlns:a16="http://schemas.microsoft.com/office/drawing/2014/main" id="{36007E73-9277-CF61-7EC1-3B7A99434B6E}"/>
                  </a:ext>
                </a:extLst>
              </p:cNvPr>
              <p:cNvSpPr/>
              <p:nvPr/>
            </p:nvSpPr>
            <p:spPr>
              <a:xfrm>
                <a:off x="11422326" y="4504728"/>
                <a:ext cx="766064" cy="51070"/>
              </a:xfrm>
              <a:custGeom>
                <a:avLst/>
                <a:gdLst>
                  <a:gd name="connsiteX0" fmla="*/ 0 w 766064"/>
                  <a:gd name="connsiteY0" fmla="*/ 0 h 51070"/>
                  <a:gd name="connsiteX1" fmla="*/ 766065 w 766064"/>
                  <a:gd name="connsiteY1" fmla="*/ 0 h 51070"/>
                  <a:gd name="connsiteX2" fmla="*/ 766065 w 766064"/>
                  <a:gd name="connsiteY2" fmla="*/ 51071 h 51070"/>
                  <a:gd name="connsiteX3" fmla="*/ 0 w 766064"/>
                  <a:gd name="connsiteY3" fmla="*/ 51071 h 5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51070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51071"/>
                    </a:lnTo>
                    <a:lnTo>
                      <a:pt x="0" y="51071"/>
                    </a:lnTo>
                    <a:close/>
                  </a:path>
                </a:pathLst>
              </a:custGeom>
              <a:solidFill>
                <a:srgbClr val="FFC480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07" name="Graphic 22">
              <a:extLst>
                <a:ext uri="{FF2B5EF4-FFF2-40B4-BE49-F238E27FC236}">
                  <a16:creationId xmlns:a16="http://schemas.microsoft.com/office/drawing/2014/main" id="{A4DAACA6-D720-79C8-80CA-046C187776EA}"/>
                </a:ext>
              </a:extLst>
            </p:cNvPr>
            <p:cNvGrpSpPr/>
            <p:nvPr/>
          </p:nvGrpSpPr>
          <p:grpSpPr>
            <a:xfrm>
              <a:off x="10656261" y="6036858"/>
              <a:ext cx="766064" cy="817135"/>
              <a:chOff x="10656261" y="6036858"/>
              <a:chExt cx="766064" cy="817135"/>
            </a:xfrm>
          </p:grpSpPr>
          <p:sp>
            <p:nvSpPr>
              <p:cNvPr id="108" name="Freeform: Shape 107">
                <a:extLst>
                  <a:ext uri="{FF2B5EF4-FFF2-40B4-BE49-F238E27FC236}">
                    <a16:creationId xmlns:a16="http://schemas.microsoft.com/office/drawing/2014/main" id="{F0178F81-7B01-A3B3-490D-7C850EEDEC29}"/>
                  </a:ext>
                </a:extLst>
              </p:cNvPr>
              <p:cNvSpPr/>
              <p:nvPr/>
            </p:nvSpPr>
            <p:spPr>
              <a:xfrm>
                <a:off x="10656261" y="6036858"/>
                <a:ext cx="766064" cy="766064"/>
              </a:xfrm>
              <a:custGeom>
                <a:avLst/>
                <a:gdLst>
                  <a:gd name="connsiteX0" fmla="*/ 0 w 766064"/>
                  <a:gd name="connsiteY0" fmla="*/ 0 h 766064"/>
                  <a:gd name="connsiteX1" fmla="*/ 766065 w 766064"/>
                  <a:gd name="connsiteY1" fmla="*/ 0 h 766064"/>
                  <a:gd name="connsiteX2" fmla="*/ 766065 w 766064"/>
                  <a:gd name="connsiteY2" fmla="*/ 766065 h 766064"/>
                  <a:gd name="connsiteX3" fmla="*/ 0 w 766064"/>
                  <a:gd name="connsiteY3" fmla="*/ 766065 h 7660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766064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766065"/>
                    </a:lnTo>
                    <a:lnTo>
                      <a:pt x="0" y="766065"/>
                    </a:lnTo>
                    <a:close/>
                  </a:path>
                </a:pathLst>
              </a:custGeom>
              <a:solidFill>
                <a:srgbClr val="6CC349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id="{D62BEFDF-7F35-364A-B5C6-DD29B6C7824E}"/>
                  </a:ext>
                </a:extLst>
              </p:cNvPr>
              <p:cNvSpPr/>
              <p:nvPr/>
            </p:nvSpPr>
            <p:spPr>
              <a:xfrm>
                <a:off x="10656261" y="6802922"/>
                <a:ext cx="766064" cy="51070"/>
              </a:xfrm>
              <a:custGeom>
                <a:avLst/>
                <a:gdLst>
                  <a:gd name="connsiteX0" fmla="*/ 0 w 766064"/>
                  <a:gd name="connsiteY0" fmla="*/ 0 h 51070"/>
                  <a:gd name="connsiteX1" fmla="*/ 766065 w 766064"/>
                  <a:gd name="connsiteY1" fmla="*/ 0 h 51070"/>
                  <a:gd name="connsiteX2" fmla="*/ 766065 w 766064"/>
                  <a:gd name="connsiteY2" fmla="*/ 51071 h 51070"/>
                  <a:gd name="connsiteX3" fmla="*/ 0 w 766064"/>
                  <a:gd name="connsiteY3" fmla="*/ 51071 h 5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51070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51071"/>
                    </a:lnTo>
                    <a:lnTo>
                      <a:pt x="0" y="51071"/>
                    </a:lnTo>
                    <a:close/>
                  </a:path>
                </a:pathLst>
              </a:custGeom>
              <a:solidFill>
                <a:srgbClr val="3C8527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id="{3242D93E-A1E4-7242-E101-FE43C1AB0DBC}"/>
                  </a:ext>
                </a:extLst>
              </p:cNvPr>
              <p:cNvSpPr/>
              <p:nvPr/>
            </p:nvSpPr>
            <p:spPr>
              <a:xfrm>
                <a:off x="10656261" y="6036858"/>
                <a:ext cx="766064" cy="51070"/>
              </a:xfrm>
              <a:custGeom>
                <a:avLst/>
                <a:gdLst>
                  <a:gd name="connsiteX0" fmla="*/ 0 w 766064"/>
                  <a:gd name="connsiteY0" fmla="*/ 0 h 51070"/>
                  <a:gd name="connsiteX1" fmla="*/ 766065 w 766064"/>
                  <a:gd name="connsiteY1" fmla="*/ 0 h 51070"/>
                  <a:gd name="connsiteX2" fmla="*/ 766065 w 766064"/>
                  <a:gd name="connsiteY2" fmla="*/ 51071 h 51070"/>
                  <a:gd name="connsiteX3" fmla="*/ 0 w 766064"/>
                  <a:gd name="connsiteY3" fmla="*/ 51071 h 510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66064" h="51070">
                    <a:moveTo>
                      <a:pt x="0" y="0"/>
                    </a:moveTo>
                    <a:lnTo>
                      <a:pt x="766065" y="0"/>
                    </a:lnTo>
                    <a:lnTo>
                      <a:pt x="766065" y="51071"/>
                    </a:lnTo>
                    <a:lnTo>
                      <a:pt x="0" y="51071"/>
                    </a:lnTo>
                    <a:close/>
                  </a:path>
                </a:pathLst>
              </a:custGeom>
              <a:solidFill>
                <a:srgbClr val="A0E081"/>
              </a:solidFill>
              <a:ln w="1274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D7968C98-CBD4-923C-1CDA-B0B1B23F9697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507370" y="6510908"/>
            <a:ext cx="1011600" cy="1188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sv-SE" dirty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2373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di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2608745" cy="216000"/>
          </a:xfrm>
        </p:spPr>
        <p:txBody>
          <a:bodyPr/>
          <a:lstStyle/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8" name="Footer Placeholder 4">
            <a:extLst>
              <a:ext uri="{FF2B5EF4-FFF2-40B4-BE49-F238E27FC236}">
                <a16:creationId xmlns:a16="http://schemas.microsoft.com/office/drawing/2014/main" id="{89F2401D-F94F-9A96-A42C-47E1B1CF52E7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sp>
        <p:nvSpPr>
          <p:cNvPr id="9" name="Media Placeholder 7">
            <a:extLst>
              <a:ext uri="{FF2B5EF4-FFF2-40B4-BE49-F238E27FC236}">
                <a16:creationId xmlns:a16="http://schemas.microsoft.com/office/drawing/2014/main" id="{F5697339-B9DE-BEA9-4303-72391406D324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Media</a:t>
            </a:r>
          </a:p>
        </p:txBody>
      </p:sp>
    </p:spTree>
    <p:extLst>
      <p:ext uri="{BB962C8B-B14F-4D97-AF65-F5344CB8AC3E}">
        <p14:creationId xmlns:p14="http://schemas.microsoft.com/office/powerpoint/2010/main" val="6963501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rgbClr val="F0333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79305" y="6447521"/>
            <a:ext cx="2608745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8" name="Footer Placeholder 4">
            <a:extLst>
              <a:ext uri="{FF2B5EF4-FFF2-40B4-BE49-F238E27FC236}">
                <a16:creationId xmlns:a16="http://schemas.microsoft.com/office/drawing/2014/main" id="{89F2401D-F94F-9A96-A42C-47E1B1CF52E7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bg1"/>
                </a:solidFill>
              </a:rPr>
              <a:t>© Mojang Studios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D923284A-2486-7656-D5CC-81CE0974BD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66950" y="2573095"/>
            <a:ext cx="7658100" cy="17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2447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9FC8FC-4F66-4C70-BA37-F3951CEA9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13948-0694-4D10-89B8-98D04E19B3FD}" type="datetimeFigureOut">
              <a:rPr lang="en-AU" smtClean="0"/>
              <a:t>5/07/2023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EDF278-7BDB-4BED-8F71-CBB985A51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F248ED-6D52-42CA-8231-A9D379973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E65A74-84EC-4BBB-8708-279B1B5F8CA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2355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(gra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raphic 36">
            <a:extLst>
              <a:ext uri="{FF2B5EF4-FFF2-40B4-BE49-F238E27FC236}">
                <a16:creationId xmlns:a16="http://schemas.microsoft.com/office/drawing/2014/main" id="{F21EB7AA-AFA2-0931-63C2-C9008D2D4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528"/>
            <a:ext cx="12192000" cy="6369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C6880-2579-7BA7-5007-E7057C9177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126463"/>
            <a:ext cx="6056243" cy="2047284"/>
          </a:xfr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60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1B338-600B-7AEF-9F5F-F5DB1D67C2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186053"/>
            <a:ext cx="6056243" cy="2002044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61655682-5B68-C331-25F1-C35A7C2F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73643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(blu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F4580B6B-C361-2358-0029-16F1EF271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115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C6880-2579-7BA7-5007-E7057C9177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126463"/>
            <a:ext cx="6056243" cy="2047284"/>
          </a:xfr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1B338-600B-7AEF-9F5F-F5DB1D67C2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186053"/>
            <a:ext cx="6056243" cy="2002044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61655682-5B68-C331-25F1-C35A7C2F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9047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(green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7DFE49FE-29D3-6BFA-C086-9F235BBAC4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528"/>
            <a:ext cx="12192000" cy="6369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C6880-2579-7BA7-5007-E7057C9177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126463"/>
            <a:ext cx="6056243" cy="2047284"/>
          </a:xfr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1B338-600B-7AEF-9F5F-F5DB1D67C2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186053"/>
            <a:ext cx="6056243" cy="2002044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61655682-5B68-C331-25F1-C35A7C2F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001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hapter Divider (orang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E83D8CFF-4875-37B3-E9DE-AFE3928034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1528"/>
            <a:ext cx="12192000" cy="63690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78C6880-2579-7BA7-5007-E7057C91775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3999" y="1126463"/>
            <a:ext cx="6056243" cy="2047284"/>
          </a:xfrm>
        </p:spPr>
        <p:txBody>
          <a:bodyPr anchor="b">
            <a:noAutofit/>
          </a:bodyPr>
          <a:lstStyle>
            <a:lvl1pPr algn="l">
              <a:lnSpc>
                <a:spcPct val="70000"/>
              </a:lnSpc>
              <a:defRPr sz="60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1B338-600B-7AEF-9F5F-F5DB1D67C2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3999" y="3186053"/>
            <a:ext cx="6056243" cy="2002044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38" name="Footer Placeholder 37">
            <a:extLst>
              <a:ext uri="{FF2B5EF4-FFF2-40B4-BE49-F238E27FC236}">
                <a16:creationId xmlns:a16="http://schemas.microsoft.com/office/drawing/2014/main" id="{DCA79489-410D-7A81-ADF1-9D46469119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39" name="Slide Number Placeholder 38">
            <a:extLst>
              <a:ext uri="{FF2B5EF4-FFF2-40B4-BE49-F238E27FC236}">
                <a16:creationId xmlns:a16="http://schemas.microsoft.com/office/drawing/2014/main" id="{61655682-5B68-C331-25F1-C35A7C2F8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782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361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7355" userDrawn="1">
          <p15:clr>
            <a:srgbClr val="FBAE40"/>
          </p15:clr>
        </p15:guide>
        <p15:guide id="4" orient="horz" pos="1094" userDrawn="1">
          <p15:clr>
            <a:srgbClr val="FBAE40"/>
          </p15:clr>
        </p15:guide>
        <p15:guide id="6" pos="325" userDrawn="1">
          <p15:clr>
            <a:srgbClr val="FBAE40"/>
          </p15:clr>
        </p15:guide>
        <p15:guide id="7" orient="horz" pos="38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E1395-0497-6345-AA3A-291F2A6C3C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E3844E-537F-E29E-00AB-9665081E56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5937" y="1736725"/>
            <a:ext cx="5472113" cy="43561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9D0E3-5B0F-631E-8E22-805882CE1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023AA-54CF-78EF-D644-38D70567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DB00EF4-2A39-422B-FBC4-F76DB93FFB4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203950" y="1736725"/>
            <a:ext cx="5472113" cy="4356100"/>
          </a:xfrm>
        </p:spPr>
        <p:txBody>
          <a:bodyPr/>
          <a:lstStyle/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933723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324" userDrawn="1">
          <p15:clr>
            <a:srgbClr val="FBAE40"/>
          </p15:clr>
        </p15:guide>
        <p15:guide id="3" pos="3772" userDrawn="1">
          <p15:clr>
            <a:srgbClr val="FBAE40"/>
          </p15:clr>
        </p15:guide>
        <p15:guide id="4" pos="7354" userDrawn="1">
          <p15:clr>
            <a:srgbClr val="FBAE40"/>
          </p15:clr>
        </p15:guide>
        <p15:guide id="5" orient="horz" pos="1094" userDrawn="1">
          <p15:clr>
            <a:srgbClr val="FBAE40"/>
          </p15:clr>
        </p15:guide>
        <p15:guide id="6" orient="horz" pos="38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2.svg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>
            <a:extLst>
              <a:ext uri="{FF2B5EF4-FFF2-40B4-BE49-F238E27FC236}">
                <a16:creationId xmlns:a16="http://schemas.microsoft.com/office/drawing/2014/main" id="{19D20450-C439-0092-D7AC-191347D70DAB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3DA684-BA44-D3AD-9372-42E165C88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938" y="74614"/>
            <a:ext cx="11160126" cy="896936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306DA-690C-B4BD-C607-890D325FE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937" y="1736725"/>
            <a:ext cx="11160125" cy="43561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B14623-9445-0CE9-7C2E-E589378031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9305" y="6447521"/>
            <a:ext cx="4723200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Microsoft Confidential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D5500-0C0B-F77E-4BC0-4F3B5184E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8866" y="6447521"/>
            <a:ext cx="445759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92C494-1115-4670-BD6E-F87AA1511F9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0A259A5-5E95-014D-7700-39D2E839A69F}"/>
              </a:ext>
            </a:extLst>
          </p:cNvPr>
          <p:cNvSpPr txBox="1">
            <a:spLocks/>
          </p:cNvSpPr>
          <p:nvPr userDrawn="1"/>
        </p:nvSpPr>
        <p:spPr>
          <a:xfrm>
            <a:off x="515937" y="6448209"/>
            <a:ext cx="1080000" cy="21531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chemeClr val="tx1"/>
                </a:solidFill>
              </a:rPr>
              <a:t>© Mojang Studios</a:t>
            </a:r>
          </a:p>
        </p:txBody>
      </p: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F7CF2784-45BA-FE66-CB26-FF8D6AC35FDE}"/>
              </a:ext>
            </a:extLst>
          </p:cNvPr>
          <p:cNvSpPr/>
          <p:nvPr userDrawn="1">
            <p:custDataLst>
              <p:tags r:id="rId37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16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49" r:id="rId3"/>
    <p:sldLayoutId id="2147483654" r:id="rId4"/>
    <p:sldLayoutId id="2147483655" r:id="rId5"/>
    <p:sldLayoutId id="2147483656" r:id="rId6"/>
    <p:sldLayoutId id="2147483657" r:id="rId7"/>
    <p:sldLayoutId id="2147483650" r:id="rId8"/>
    <p:sldLayoutId id="2147483651" r:id="rId9"/>
    <p:sldLayoutId id="2147483658" r:id="rId10"/>
    <p:sldLayoutId id="2147483666" r:id="rId11"/>
    <p:sldLayoutId id="2147483669" r:id="rId12"/>
    <p:sldLayoutId id="2147483664" r:id="rId13"/>
    <p:sldLayoutId id="2147483688" r:id="rId14"/>
    <p:sldLayoutId id="2147483689" r:id="rId15"/>
    <p:sldLayoutId id="2147483690" r:id="rId16"/>
    <p:sldLayoutId id="2147483665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7" r:id="rId24"/>
    <p:sldLayoutId id="2147483671" r:id="rId25"/>
    <p:sldLayoutId id="2147483672" r:id="rId26"/>
    <p:sldLayoutId id="2147483673" r:id="rId27"/>
    <p:sldLayoutId id="2147483674" r:id="rId28"/>
    <p:sldLayoutId id="2147483675" r:id="rId29"/>
    <p:sldLayoutId id="2147483676" r:id="rId30"/>
    <p:sldLayoutId id="2147483679" r:id="rId31"/>
    <p:sldLayoutId id="2147483677" r:id="rId32"/>
    <p:sldLayoutId id="2147483678" r:id="rId33"/>
    <p:sldLayoutId id="2147483680" r:id="rId34"/>
    <p:sldLayoutId id="2147483691" r:id="rId3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7188" indent="-179388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38163" indent="-179388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17550" indent="-179388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10000"/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896938" indent="-179388" algn="l" defTabSz="914400" rtl="0" eaLnBrk="1" latinLnBrk="0" hangingPunct="1">
        <a:lnSpc>
          <a:spcPct val="90000"/>
        </a:lnSpc>
        <a:spcBef>
          <a:spcPts val="500"/>
        </a:spcBef>
        <a:buClr>
          <a:schemeClr val="bg2"/>
        </a:buClr>
        <a:buSzPct val="110000"/>
        <a:buFont typeface="Wingdings" panose="05000000000000000000" pitchFamily="2" charset="2"/>
        <a:buChar char="§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../media/image38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195A1-52AF-5180-5251-AE796B5E2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126463"/>
            <a:ext cx="7739271" cy="2047284"/>
          </a:xfrm>
        </p:spPr>
        <p:txBody>
          <a:bodyPr/>
          <a:lstStyle/>
          <a:p>
            <a:r>
              <a:rPr lang="en-AU" dirty="0"/>
              <a:t>6 Principles of Game Based Learning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39288-7EF7-604C-28E6-A099377E5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Sorting card activity</a:t>
            </a:r>
          </a:p>
          <a:p>
            <a:r>
              <a:rPr lang="en-AU" dirty="0"/>
              <a:t>Slide 1 – Print and cut the activity</a:t>
            </a:r>
          </a:p>
          <a:p>
            <a:r>
              <a:rPr lang="en-AU" dirty="0"/>
              <a:t>Slide 2 – Digital sorting activity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C1F06E-FD6D-AD7E-E92F-381D205B12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Microsoft Confidential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403EA-B287-3EC0-7AC8-8E1585B21D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92C494-1115-4670-BD6E-F87AA1511F9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31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697EE18-B3F7-5051-35A3-209DF9A2E0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249" y="1371436"/>
            <a:ext cx="169960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4EC8620-4FF0-9A73-BEC4-57F7BB25C1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298" y="1371436"/>
            <a:ext cx="1698339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D049DE2-6E30-03F9-1ABD-FD55AA4CE8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7085" y="1371436"/>
            <a:ext cx="1717106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76D0333-B1B4-DE3F-29B7-94C44E77C3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0193" y="1371436"/>
            <a:ext cx="1709699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68929D9-9A2C-BF8C-8AF5-2B8BD2128C3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33639" y="1374090"/>
            <a:ext cx="170495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543AE00-C9CF-DCDA-5B9A-F3510810E7F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51495" y="1371436"/>
            <a:ext cx="1687500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9509421-70F9-730F-1C4E-E926DF81053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338" y="3686564"/>
            <a:ext cx="166941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666ECA-D30D-655A-F51E-E31CA76B1F42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t="740"/>
          <a:stretch/>
        </p:blipFill>
        <p:spPr>
          <a:xfrm>
            <a:off x="2439298" y="3686564"/>
            <a:ext cx="170162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807691-FF0C-7419-3758-E347E4CC90F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246745" y="3686564"/>
            <a:ext cx="1697446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117719-B66B-435C-3CB9-5819E428F5A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21828" y="3686564"/>
            <a:ext cx="172857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72C7D56-333B-F728-9DA8-F82A300C6DC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879209" y="3686564"/>
            <a:ext cx="1708594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D1BAC3-80B6-244D-D1A5-80FCCAF5CA16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654227" y="3686565"/>
            <a:ext cx="1735458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81F65A59-550E-F675-AF20-F8ADB97CCD24}"/>
              </a:ext>
            </a:extLst>
          </p:cNvPr>
          <p:cNvSpPr txBox="1">
            <a:spLocks/>
          </p:cNvSpPr>
          <p:nvPr/>
        </p:nvSpPr>
        <p:spPr>
          <a:xfrm>
            <a:off x="91440" y="338203"/>
            <a:ext cx="11558016" cy="91407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sz="3200" b="1" dirty="0">
                <a:latin typeface="+mn-lt"/>
              </a:rPr>
              <a:t>6 PRINCIPLES OF GAME BASED LEARNING - ANSWERS</a:t>
            </a:r>
          </a:p>
        </p:txBody>
      </p:sp>
    </p:spTree>
    <p:extLst>
      <p:ext uri="{BB962C8B-B14F-4D97-AF65-F5344CB8AC3E}">
        <p14:creationId xmlns:p14="http://schemas.microsoft.com/office/powerpoint/2010/main" val="971473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EEF8C-72AE-8749-F15D-B7993A17A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874" y="-73286"/>
            <a:ext cx="10515600" cy="1325563"/>
          </a:xfrm>
        </p:spPr>
        <p:txBody>
          <a:bodyPr/>
          <a:lstStyle/>
          <a:p>
            <a:r>
              <a:rPr lang="en-AU" dirty="0"/>
              <a:t>6 PRINCIPLES OF GAME BASED LEARNING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6AA6D17D-8A82-CDFB-B0D5-1120D0F04C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973" y="1109149"/>
            <a:ext cx="169960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9ED3C466-4AE8-7F24-7878-3D40D4E766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9641" y="1109149"/>
            <a:ext cx="1698339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6A1060BC-D225-BD9E-E21D-6F8EAB4EBB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5051" y="1109149"/>
            <a:ext cx="1717106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48BB0735-8804-A9F8-89D1-29D291CF42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6949" y="1109149"/>
            <a:ext cx="1709699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8659F840-5507-074F-7532-E9F6D2D4FF1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0874" y="1109149"/>
            <a:ext cx="170495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7388ED8A-1543-89CA-1E3C-9C77DBE2868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19597" y="1109149"/>
            <a:ext cx="1687500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A9A0B069-3389-6589-F9F0-015EF848BD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1606" y="4926968"/>
            <a:ext cx="166941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51B3CD90-64D3-281C-1576-81439F746867}"/>
              </a:ext>
            </a:extLst>
          </p:cNvPr>
          <p:cNvPicPr>
            <a:picLocks noChangeAspect="1"/>
          </p:cNvPicPr>
          <p:nvPr/>
        </p:nvPicPr>
        <p:blipFill rotWithShape="1">
          <a:blip r:embed="rId10"/>
          <a:srcRect t="740"/>
          <a:stretch/>
        </p:blipFill>
        <p:spPr>
          <a:xfrm>
            <a:off x="2436566" y="4926968"/>
            <a:ext cx="1701621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24DB97F1-784F-2547-A953-43574A4EBF4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44013" y="4926968"/>
            <a:ext cx="1697446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7489E99C-00F7-65C9-D886-459AB0E409C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019096" y="4926968"/>
            <a:ext cx="1728572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D5452878-F6B8-3B8F-8F87-EE7671DDA9A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876477" y="4926968"/>
            <a:ext cx="1708594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A435C755-6191-ACD2-C0C6-D2EC4793891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651495" y="4926969"/>
            <a:ext cx="1735458" cy="1800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3175">
            <a:solidFill>
              <a:schemeClr val="tx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162958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4.44444E-6 L -0.44596 0.2826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05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44444E-6 L -0.15208 0.2826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04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44444E-6 L -0.44974 0.282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87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4.44444E-6 L 0.44193 0.28263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96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4.44444E-6 L 0.44297 0.2826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48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4.44444E-6 L 0.14232 0.2826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9" y="141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"/>
</p:tagLst>
</file>

<file path=ppt/theme/theme1.xml><?xml version="1.0" encoding="utf-8"?>
<a:theme xmlns:a="http://schemas.openxmlformats.org/drawingml/2006/main" name="Minecraft Education">
  <a:themeElements>
    <a:clrScheme name="Minecraft">
      <a:dk1>
        <a:sysClr val="windowText" lastClr="000000"/>
      </a:dk1>
      <a:lt1>
        <a:sysClr val="window" lastClr="FFFFFF"/>
      </a:lt1>
      <a:dk2>
        <a:srgbClr val="D0C5C0"/>
      </a:dk2>
      <a:lt2>
        <a:srgbClr val="EDE5E2"/>
      </a:lt2>
      <a:accent1>
        <a:srgbClr val="3A87F4"/>
      </a:accent1>
      <a:accent2>
        <a:srgbClr val="6CC349"/>
      </a:accent2>
      <a:accent3>
        <a:srgbClr val="FF791A"/>
      </a:accent3>
      <a:accent4>
        <a:srgbClr val="D0C5C0"/>
      </a:accent4>
      <a:accent5>
        <a:srgbClr val="5B9FFB"/>
      </a:accent5>
      <a:accent6>
        <a:srgbClr val="86D562"/>
      </a:accent6>
      <a:hlink>
        <a:srgbClr val="000000"/>
      </a:hlink>
      <a:folHlink>
        <a:srgbClr val="000000"/>
      </a:folHlink>
    </a:clrScheme>
    <a:fontScheme name="Minecraf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6 Principles of Game Design -  Minecraft Education" id="{5F0AC55A-67F8-424D-AA29-9AAFD61A2AF5}" vid="{D96D906D-3188-4CE8-8367-DD2671A3D51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bf96fe9-352c-4158-b721-243bed2accf6" xsi:nil="true"/>
    <lcf76f155ced4ddcb4097134ff3c332f xmlns="fc72630d-a847-487f-95ac-0ad830150e6c">
      <Terms xmlns="http://schemas.microsoft.com/office/infopath/2007/PartnerControls"/>
    </lcf76f155ced4ddcb4097134ff3c332f>
    <MediaServiceKeyPoints xmlns="fc72630d-a847-487f-95ac-0ad830150e6c" xsi:nil="true"/>
    <_ip_UnifiedCompliancePolicyUIAction xmlns="http://schemas.microsoft.com/sharepoint/v3" xsi:nil="true"/>
    <Folder_x0020_Owner xmlns="fc72630d-a847-487f-95ac-0ad830150e6c">
      <UserInfo>
        <DisplayName/>
        <AccountId xsi:nil="true"/>
        <AccountType/>
      </UserInfo>
    </Folder_x0020_Owner>
    <_ip_UnifiedCompliancePolicyProperties xmlns="http://schemas.microsoft.com/sharepoint/v3" xsi:nil="true"/>
    <BCSTaxHTField0 xmlns="fc72630d-a847-487f-95ac-0ad830150e6c">
      <Terms xmlns="http://schemas.microsoft.com/office/infopath/2007/PartnerControls"/>
    </BCSTaxHTField0>
    <Document_x0020_Status xmlns="fc72630d-a847-487f-95ac-0ad830150e6c">Draft</Document_x0020_Status>
    <Comment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69BD7287FED04A9231B66CE29EEFDD" ma:contentTypeVersion="53" ma:contentTypeDescription="Create a new document." ma:contentTypeScope="" ma:versionID="32b9e3de2cd9515459e88765b8548ccb">
  <xsd:schema xmlns:xsd="http://www.w3.org/2001/XMLSchema" xmlns:xs="http://www.w3.org/2001/XMLSchema" xmlns:p="http://schemas.microsoft.com/office/2006/metadata/properties" xmlns:ns1="http://schemas.microsoft.com/sharepoint/v3" xmlns:ns2="fc72630d-a847-487f-95ac-0ad830150e6c" xmlns:ns3="bbf96fe9-352c-4158-b721-243bed2accf6" targetNamespace="http://schemas.microsoft.com/office/2006/metadata/properties" ma:root="true" ma:fieldsID="0e1ec91bd4639e86446327d7eab5fdb9" ns1:_="" ns2:_="" ns3:_="">
    <xsd:import namespace="http://schemas.microsoft.com/sharepoint/v3"/>
    <xsd:import namespace="fc72630d-a847-487f-95ac-0ad830150e6c"/>
    <xsd:import namespace="bbf96fe9-352c-4158-b721-243bed2accf6"/>
    <xsd:element name="properties">
      <xsd:complexType>
        <xsd:sequence>
          <xsd:element name="documentManagement">
            <xsd:complexType>
              <xsd:all>
                <xsd:element ref="ns2:Folder_x0020_Owner" minOccurs="0"/>
                <xsd:element ref="ns3:TaxCatchAll" minOccurs="0"/>
                <xsd:element ref="ns1:Comments" minOccurs="0"/>
                <xsd:element ref="ns2:BCSTaxHTField0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Document_x0020_Statu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Comments" ma:index="6" nillable="true" ma:displayName="Description" ma:internalName="Comments" ma:readOnly="false">
      <xsd:simpleType>
        <xsd:restriction base="dms:Note">
          <xsd:maxLength value="255"/>
        </xsd:restriction>
      </xsd:simpleType>
    </xsd:element>
    <xsd:element name="_ip_UnifiedCompliancePolicyProperties" ma:index="2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72630d-a847-487f-95ac-0ad830150e6c" elementFormDefault="qualified">
    <xsd:import namespace="http://schemas.microsoft.com/office/2006/documentManagement/types"/>
    <xsd:import namespace="http://schemas.microsoft.com/office/infopath/2007/PartnerControls"/>
    <xsd:element name="Folder_x0020_Owner" ma:index="4" nillable="true" ma:displayName="Folder Owner" ma:list="UserInfo" ma:SharePointGroup="0" ma:internalName="Folder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CSTaxHTField0" ma:index="8" nillable="true" ma:taxonomy="true" ma:internalName="BCSTaxHTField00" ma:taxonomyFieldName="_x0042_CS0" ma:displayName="BCS" ma:readOnly="false" ma:fieldId="{78ee36e7-3db2-493e-97eb-a58b149d5b6f}" ma:sspId="9be28029-102c-4ab0-a6bc-168c843f2380" ma:termSetId="286f3504-d3e1-44e9-8c2c-71d4c448573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Metadata" ma:index="17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8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9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20" nillable="true" ma:displayName="MediaServiceAutoTags" ma:description="" ma:internalName="MediaServiceAutoTags" ma:readOnly="true">
      <xsd:simpleType>
        <xsd:restriction base="dms:Text"/>
      </xsd:simpleType>
    </xsd:element>
    <xsd:element name="Document_x0020_Status" ma:index="21" nillable="true" ma:displayName="Document Status" ma:default="Draft" ma:format="Dropdown" ma:internalName="Document_x0020_Status">
      <xsd:simpleType>
        <xsd:restriction base="dms:Choice">
          <xsd:enumeration value="Draft"/>
          <xsd:enumeration value="Review"/>
          <xsd:enumeration value="Final"/>
        </xsd:restriction>
      </xsd:simpleType>
    </xsd:element>
    <xsd:element name="MediaServiceLocation" ma:index="2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2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32" nillable="true" ma:taxonomy="true" ma:internalName="lcf76f155ced4ddcb4097134ff3c332f" ma:taxonomyFieldName="MediaServiceImageTags" ma:displayName="Image Tags" ma:readOnly="false" ma:fieldId="{5cf76f15-5ced-4ddc-b409-7134ff3c332f}" ma:taxonomyMulti="true" ma:sspId="9be28029-102c-4ab0-a6bc-168c843f238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3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f96fe9-352c-4158-b721-243bed2accf6" elementFormDefault="qualified">
    <xsd:import namespace="http://schemas.microsoft.com/office/2006/documentManagement/types"/>
    <xsd:import namespace="http://schemas.microsoft.com/office/infopath/2007/PartnerControls"/>
    <xsd:element name="TaxCatchAll" ma:index="5" nillable="true" ma:displayName="Taxonomy Catch All Column" ma:description="" ma:hidden="true" ma:list="{7f851b39-91cc-4fdd-a340-114ac0da64b5}" ma:internalName="TaxCatchAll" ma:showField="CatchAllData" ma:web="bbf96fe9-352c-4158-b721-243bed2acc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5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6" nillable="true" ma:displayName="Last Shared By Time" ma:description="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02B5E6-0E5B-411C-A19E-B6882CCB31D1}">
  <ds:schemaRefs>
    <ds:schemaRef ds:uri="http://schemas.microsoft.com/office/2006/metadata/properties"/>
    <ds:schemaRef ds:uri="http://schemas.microsoft.com/office/infopath/2007/PartnerControls"/>
    <ds:schemaRef ds:uri="bbf96fe9-352c-4158-b721-243bed2accf6"/>
    <ds:schemaRef ds:uri="fc72630d-a847-487f-95ac-0ad830150e6c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420E793-DE4A-468A-8B1D-417DDD61CE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764B823-49F1-4117-A6FC-22E7BD0021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c72630d-a847-487f-95ac-0ad830150e6c"/>
    <ds:schemaRef ds:uri="bbf96fe9-352c-4158-b721-243bed2acc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6 Principles of Game Design -  Minecraft Education</Template>
  <TotalTime>4</TotalTime>
  <Words>68</Words>
  <Application>Microsoft Office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Torque Bold</vt:lpstr>
      <vt:lpstr>Wingdings</vt:lpstr>
      <vt:lpstr>Minecraft Education</vt:lpstr>
      <vt:lpstr>6 Principles of Game Based Learning</vt:lpstr>
      <vt:lpstr>PowerPoint Presentation</vt:lpstr>
      <vt:lpstr>6 PRINCIPLES OF GAME BASED 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 Principles of Game Design</dc:title>
  <dc:creator>Nathan Richards</dc:creator>
  <cp:lastModifiedBy>Nathan Richards</cp:lastModifiedBy>
  <cp:revision>1</cp:revision>
  <dcterms:created xsi:type="dcterms:W3CDTF">2023-07-05T01:52:03Z</dcterms:created>
  <dcterms:modified xsi:type="dcterms:W3CDTF">2023-07-05T02:05:23Z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0x010100F469BD7287FED04A9231B66CE29EEFDD</vt:lpwstr>
  </property>
</Properties>
</file>