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72" r:id="rId5"/>
    <p:sldId id="290" r:id="rId6"/>
    <p:sldId id="291" r:id="rId7"/>
    <p:sldId id="292" r:id="rId8"/>
    <p:sldId id="279" r:id="rId9"/>
    <p:sldId id="288" r:id="rId10"/>
    <p:sldId id="289" r:id="rId11"/>
    <p:sldId id="275" r:id="rId12"/>
    <p:sldId id="283" r:id="rId13"/>
    <p:sldId id="293" r:id="rId14"/>
    <p:sldId id="280" r:id="rId15"/>
    <p:sldId id="294" r:id="rId16"/>
    <p:sldId id="284" r:id="rId17"/>
    <p:sldId id="273" r:id="rId18"/>
    <p:sldId id="295" r:id="rId19"/>
    <p:sldId id="282" r:id="rId20"/>
    <p:sldId id="296" r:id="rId21"/>
    <p:sldId id="297" r:id="rId22"/>
    <p:sldId id="298" r:id="rId23"/>
  </p:sldIdLst>
  <p:sldSz cx="12192000" cy="6858000"/>
  <p:notesSz cx="6858000" cy="9144000"/>
  <p:defaultTextStyle>
    <a:defPPr>
      <a:defRPr lang="en-US"/>
    </a:defPPr>
    <a:lvl1pPr marL="0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7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6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4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92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70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9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28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C349"/>
    <a:srgbClr val="FF791A"/>
    <a:srgbClr val="3C8527"/>
    <a:srgbClr val="000000"/>
    <a:srgbClr val="E2DAD7"/>
    <a:srgbClr val="00A6ED"/>
    <a:srgbClr val="3A87F4"/>
    <a:srgbClr val="EDE5E2"/>
    <a:srgbClr val="F0333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5BEEDD-59E8-42A7-B1D4-2E09426E608C}" v="24" dt="2023-09-28T10:48:40.891"/>
  </p1510:revLst>
</p1510:revInfo>
</file>

<file path=ppt/tableStyles.xml><?xml version="1.0" encoding="utf-8"?>
<a:tblStyleLst xmlns:a="http://schemas.openxmlformats.org/drawingml/2006/main" def="{ED083AE6-46FA-4A59-8FB0-9F97EB10719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6" autoAdjust="0"/>
    <p:restoredTop sz="83535" autoAdjust="0"/>
  </p:normalViewPr>
  <p:slideViewPr>
    <p:cSldViewPr snapToGrid="0">
      <p:cViewPr varScale="1">
        <p:scale>
          <a:sx n="79" d="100"/>
          <a:sy n="79" d="100"/>
        </p:scale>
        <p:origin x="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 Richards" userId="b7b0aa81-1532-474c-bf78-94d367241da2" providerId="ADAL" clId="{AB5BEEDD-59E8-42A7-B1D4-2E09426E608C}"/>
    <pc:docChg chg="custSel addSld delSld modSld">
      <pc:chgData name="Nathan Richards" userId="b7b0aa81-1532-474c-bf78-94d367241da2" providerId="ADAL" clId="{AB5BEEDD-59E8-42A7-B1D4-2E09426E608C}" dt="2023-09-28T10:52:07.998" v="159" actId="478"/>
      <pc:docMkLst>
        <pc:docMk/>
      </pc:docMkLst>
      <pc:sldChg chg="del">
        <pc:chgData name="Nathan Richards" userId="b7b0aa81-1532-474c-bf78-94d367241da2" providerId="ADAL" clId="{AB5BEEDD-59E8-42A7-B1D4-2E09426E608C}" dt="2023-09-20T03:33:27.923" v="14" actId="47"/>
        <pc:sldMkLst>
          <pc:docMk/>
          <pc:sldMk cId="1710124003" sldId="265"/>
        </pc:sldMkLst>
      </pc:sldChg>
      <pc:sldChg chg="del">
        <pc:chgData name="Nathan Richards" userId="b7b0aa81-1532-474c-bf78-94d367241da2" providerId="ADAL" clId="{AB5BEEDD-59E8-42A7-B1D4-2E09426E608C}" dt="2023-09-20T03:35:31.863" v="35" actId="47"/>
        <pc:sldMkLst>
          <pc:docMk/>
          <pc:sldMk cId="3763594911" sldId="267"/>
        </pc:sldMkLst>
      </pc:sldChg>
      <pc:sldChg chg="addSp delSp modSp mod modClrScheme chgLayout">
        <pc:chgData name="Nathan Richards" userId="b7b0aa81-1532-474c-bf78-94d367241da2" providerId="ADAL" clId="{AB5BEEDD-59E8-42A7-B1D4-2E09426E608C}" dt="2023-09-28T10:52:07.998" v="159" actId="478"/>
        <pc:sldMkLst>
          <pc:docMk/>
          <pc:sldMk cId="2829792825" sldId="272"/>
        </pc:sldMkLst>
        <pc:spChg chg="mod ord">
          <ac:chgData name="Nathan Richards" userId="b7b0aa81-1532-474c-bf78-94d367241da2" providerId="ADAL" clId="{AB5BEEDD-59E8-42A7-B1D4-2E09426E608C}" dt="2023-09-20T03:32:40.306" v="12" actId="700"/>
          <ac:spMkLst>
            <pc:docMk/>
            <pc:sldMk cId="2829792825" sldId="272"/>
            <ac:spMk id="2" creationId="{A6FE5CA6-6D2B-54AD-EC9F-A42B4121340E}"/>
          </ac:spMkLst>
        </pc:spChg>
        <pc:spChg chg="add mod ord">
          <ac:chgData name="Nathan Richards" userId="b7b0aa81-1532-474c-bf78-94d367241da2" providerId="ADAL" clId="{AB5BEEDD-59E8-42A7-B1D4-2E09426E608C}" dt="2023-09-20T03:32:40.306" v="12" actId="700"/>
          <ac:spMkLst>
            <pc:docMk/>
            <pc:sldMk cId="2829792825" sldId="272"/>
            <ac:spMk id="18" creationId="{1DEFF936-2500-A0BC-39ED-2D3EB7BE0F41}"/>
          </ac:spMkLst>
        </pc:spChg>
        <pc:picChg chg="add del">
          <ac:chgData name="Nathan Richards" userId="b7b0aa81-1532-474c-bf78-94d367241da2" providerId="ADAL" clId="{AB5BEEDD-59E8-42A7-B1D4-2E09426E608C}" dt="2023-09-28T10:52:07.998" v="159" actId="478"/>
          <ac:picMkLst>
            <pc:docMk/>
            <pc:sldMk cId="2829792825" sldId="272"/>
            <ac:picMk id="4" creationId="{25F05EC5-8F4D-E0C8-1CCA-DF847FDF1468}"/>
          </ac:picMkLst>
        </pc:picChg>
        <pc:picChg chg="del">
          <ac:chgData name="Nathan Richards" userId="b7b0aa81-1532-474c-bf78-94d367241da2" providerId="ADAL" clId="{AB5BEEDD-59E8-42A7-B1D4-2E09426E608C}" dt="2023-09-21T04:16:41.164" v="85" actId="478"/>
          <ac:picMkLst>
            <pc:docMk/>
            <pc:sldMk cId="2829792825" sldId="272"/>
            <ac:picMk id="17" creationId="{6E969CBA-4542-9F3A-24CA-3670C9DF99C2}"/>
          </ac:picMkLst>
        </pc:picChg>
        <pc:picChg chg="add del mod">
          <ac:chgData name="Nathan Richards" userId="b7b0aa81-1532-474c-bf78-94d367241da2" providerId="ADAL" clId="{AB5BEEDD-59E8-42A7-B1D4-2E09426E608C}" dt="2023-09-20T03:37:47.086" v="57" actId="478"/>
          <ac:picMkLst>
            <pc:docMk/>
            <pc:sldMk cId="2829792825" sldId="272"/>
            <ac:picMk id="19" creationId="{4E53EE0E-78B2-BBA2-53F4-BBC02EB09443}"/>
          </ac:picMkLst>
        </pc:picChg>
      </pc:sldChg>
      <pc:sldChg chg="del">
        <pc:chgData name="Nathan Richards" userId="b7b0aa81-1532-474c-bf78-94d367241da2" providerId="ADAL" clId="{AB5BEEDD-59E8-42A7-B1D4-2E09426E608C}" dt="2023-09-20T03:36:15.732" v="37" actId="47"/>
        <pc:sldMkLst>
          <pc:docMk/>
          <pc:sldMk cId="2476490950" sldId="273"/>
        </pc:sldMkLst>
      </pc:sldChg>
      <pc:sldChg chg="addSp delSp modSp add mod modAnim">
        <pc:chgData name="Nathan Richards" userId="b7b0aa81-1532-474c-bf78-94d367241da2" providerId="ADAL" clId="{AB5BEEDD-59E8-42A7-B1D4-2E09426E608C}" dt="2023-09-28T10:47:53.221" v="135"/>
        <pc:sldMkLst>
          <pc:docMk/>
          <pc:sldMk cId="2907766657" sldId="273"/>
        </pc:sldMkLst>
        <pc:picChg chg="add del mod">
          <ac:chgData name="Nathan Richards" userId="b7b0aa81-1532-474c-bf78-94d367241da2" providerId="ADAL" clId="{AB5BEEDD-59E8-42A7-B1D4-2E09426E608C}" dt="2023-09-21T04:18:38.343" v="100" actId="478"/>
          <ac:picMkLst>
            <pc:docMk/>
            <pc:sldMk cId="2907766657" sldId="273"/>
            <ac:picMk id="3" creationId="{7E59FD90-34D7-EF01-8BBD-6BFEF3695419}"/>
          </ac:picMkLst>
        </pc:picChg>
        <pc:picChg chg="add mod">
          <ac:chgData name="Nathan Richards" userId="b7b0aa81-1532-474c-bf78-94d367241da2" providerId="ADAL" clId="{AB5BEEDD-59E8-42A7-B1D4-2E09426E608C}" dt="2023-09-21T04:19:46.061" v="120"/>
          <ac:picMkLst>
            <pc:docMk/>
            <pc:sldMk cId="2907766657" sldId="273"/>
            <ac:picMk id="4" creationId="{10493BA0-3F78-5D0C-E8EC-7EC121BA2B9C}"/>
          </ac:picMkLst>
        </pc:picChg>
      </pc:sldChg>
      <pc:sldChg chg="del">
        <pc:chgData name="Nathan Richards" userId="b7b0aa81-1532-474c-bf78-94d367241da2" providerId="ADAL" clId="{AB5BEEDD-59E8-42A7-B1D4-2E09426E608C}" dt="2023-09-20T03:33:31.701" v="15" actId="47"/>
        <pc:sldMkLst>
          <pc:docMk/>
          <pc:sldMk cId="1748151363" sldId="274"/>
        </pc:sldMkLst>
      </pc:sldChg>
      <pc:sldChg chg="addSp delSp modSp add mod">
        <pc:chgData name="Nathan Richards" userId="b7b0aa81-1532-474c-bf78-94d367241da2" providerId="ADAL" clId="{AB5BEEDD-59E8-42A7-B1D4-2E09426E608C}" dt="2023-09-21T04:19:18.026" v="112"/>
        <pc:sldMkLst>
          <pc:docMk/>
          <pc:sldMk cId="1795234882" sldId="275"/>
        </pc:sldMkLst>
        <pc:picChg chg="add del mod">
          <ac:chgData name="Nathan Richards" userId="b7b0aa81-1532-474c-bf78-94d367241da2" providerId="ADAL" clId="{AB5BEEDD-59E8-42A7-B1D4-2E09426E608C}" dt="2023-09-21T04:18:15.875" v="93" actId="478"/>
          <ac:picMkLst>
            <pc:docMk/>
            <pc:sldMk cId="1795234882" sldId="275"/>
            <ac:picMk id="3" creationId="{A6E5CBD4-E61C-7BCF-79D1-8636D5AB1F59}"/>
          </ac:picMkLst>
        </pc:picChg>
        <pc:picChg chg="add mod">
          <ac:chgData name="Nathan Richards" userId="b7b0aa81-1532-474c-bf78-94d367241da2" providerId="ADAL" clId="{AB5BEEDD-59E8-42A7-B1D4-2E09426E608C}" dt="2023-09-21T04:19:18.026" v="112"/>
          <ac:picMkLst>
            <pc:docMk/>
            <pc:sldMk cId="1795234882" sldId="275"/>
            <ac:picMk id="4" creationId="{F630B318-0C4C-5BE8-B25D-58003EC83F86}"/>
          </ac:picMkLst>
        </pc:picChg>
      </pc:sldChg>
      <pc:sldChg chg="del">
        <pc:chgData name="Nathan Richards" userId="b7b0aa81-1532-474c-bf78-94d367241da2" providerId="ADAL" clId="{AB5BEEDD-59E8-42A7-B1D4-2E09426E608C}" dt="2023-09-20T03:33:35.190" v="16" actId="47"/>
        <pc:sldMkLst>
          <pc:docMk/>
          <pc:sldMk cId="3442288585" sldId="275"/>
        </pc:sldMkLst>
      </pc:sldChg>
      <pc:sldChg chg="del">
        <pc:chgData name="Nathan Richards" userId="b7b0aa81-1532-474c-bf78-94d367241da2" providerId="ADAL" clId="{AB5BEEDD-59E8-42A7-B1D4-2E09426E608C}" dt="2023-09-20T03:33:35.190" v="16" actId="47"/>
        <pc:sldMkLst>
          <pc:docMk/>
          <pc:sldMk cId="1866166918" sldId="276"/>
        </pc:sldMkLst>
      </pc:sldChg>
      <pc:sldChg chg="del">
        <pc:chgData name="Nathan Richards" userId="b7b0aa81-1532-474c-bf78-94d367241da2" providerId="ADAL" clId="{AB5BEEDD-59E8-42A7-B1D4-2E09426E608C}" dt="2023-09-20T03:35:31.863" v="35" actId="47"/>
        <pc:sldMkLst>
          <pc:docMk/>
          <pc:sldMk cId="57830301" sldId="277"/>
        </pc:sldMkLst>
      </pc:sldChg>
      <pc:sldChg chg="del">
        <pc:chgData name="Nathan Richards" userId="b7b0aa81-1532-474c-bf78-94d367241da2" providerId="ADAL" clId="{AB5BEEDD-59E8-42A7-B1D4-2E09426E608C}" dt="2023-09-20T03:35:31.863" v="35" actId="47"/>
        <pc:sldMkLst>
          <pc:docMk/>
          <pc:sldMk cId="2042305343" sldId="278"/>
        </pc:sldMkLst>
      </pc:sldChg>
      <pc:sldChg chg="addSp delSp modSp mod modClrScheme chgLayout">
        <pc:chgData name="Nathan Richards" userId="b7b0aa81-1532-474c-bf78-94d367241da2" providerId="ADAL" clId="{AB5BEEDD-59E8-42A7-B1D4-2E09426E608C}" dt="2023-09-21T04:18:05.750" v="90" actId="478"/>
        <pc:sldMkLst>
          <pc:docMk/>
          <pc:sldMk cId="922750631" sldId="279"/>
        </pc:sldMkLst>
        <pc:spChg chg="mod ord">
          <ac:chgData name="Nathan Richards" userId="b7b0aa81-1532-474c-bf78-94d367241da2" providerId="ADAL" clId="{AB5BEEDD-59E8-42A7-B1D4-2E09426E608C}" dt="2023-09-20T03:34:56.388" v="32" actId="14100"/>
          <ac:spMkLst>
            <pc:docMk/>
            <pc:sldMk cId="922750631" sldId="279"/>
            <ac:spMk id="2" creationId="{A6FE5CA6-6D2B-54AD-EC9F-A42B4121340E}"/>
          </ac:spMkLst>
        </pc:spChg>
        <pc:spChg chg="add del mod ord">
          <ac:chgData name="Nathan Richards" userId="b7b0aa81-1532-474c-bf78-94d367241da2" providerId="ADAL" clId="{AB5BEEDD-59E8-42A7-B1D4-2E09426E608C}" dt="2023-09-20T03:34:58.971" v="33" actId="478"/>
          <ac:spMkLst>
            <pc:docMk/>
            <pc:sldMk cId="922750631" sldId="279"/>
            <ac:spMk id="13" creationId="{88DC491F-3A34-64B5-7BED-6F73520F2C8D}"/>
          </ac:spMkLst>
        </pc:spChg>
        <pc:picChg chg="del">
          <ac:chgData name="Nathan Richards" userId="b7b0aa81-1532-474c-bf78-94d367241da2" providerId="ADAL" clId="{AB5BEEDD-59E8-42A7-B1D4-2E09426E608C}" dt="2023-09-21T04:18:05.750" v="90" actId="478"/>
          <ac:picMkLst>
            <pc:docMk/>
            <pc:sldMk cId="922750631" sldId="279"/>
            <ac:picMk id="12" creationId="{23946E48-8574-2632-F948-0EEE7629AEC1}"/>
          </ac:picMkLst>
        </pc:picChg>
        <pc:picChg chg="add del mod">
          <ac:chgData name="Nathan Richards" userId="b7b0aa81-1532-474c-bf78-94d367241da2" providerId="ADAL" clId="{AB5BEEDD-59E8-42A7-B1D4-2E09426E608C}" dt="2023-09-21T04:18:04.368" v="89" actId="478"/>
          <ac:picMkLst>
            <pc:docMk/>
            <pc:sldMk cId="922750631" sldId="279"/>
            <ac:picMk id="14" creationId="{83DDAA18-0EDE-D850-0F72-35FC6749F720}"/>
          </ac:picMkLst>
        </pc:picChg>
      </pc:sldChg>
      <pc:sldChg chg="addSp delSp modSp add mod">
        <pc:chgData name="Nathan Richards" userId="b7b0aa81-1532-474c-bf78-94d367241da2" providerId="ADAL" clId="{AB5BEEDD-59E8-42A7-B1D4-2E09426E608C}" dt="2023-09-21T04:19:36.437" v="118" actId="478"/>
        <pc:sldMkLst>
          <pc:docMk/>
          <pc:sldMk cId="1495194625" sldId="280"/>
        </pc:sldMkLst>
        <pc:spChg chg="del">
          <ac:chgData name="Nathan Richards" userId="b7b0aa81-1532-474c-bf78-94d367241da2" providerId="ADAL" clId="{AB5BEEDD-59E8-42A7-B1D4-2E09426E608C}" dt="2023-09-21T04:19:36.437" v="118" actId="478"/>
          <ac:spMkLst>
            <pc:docMk/>
            <pc:sldMk cId="1495194625" sldId="280"/>
            <ac:spMk id="2" creationId="{AA3D2002-E886-5FBD-DC14-BC80D57D5591}"/>
          </ac:spMkLst>
        </pc:spChg>
        <pc:picChg chg="add del mod">
          <ac:chgData name="Nathan Richards" userId="b7b0aa81-1532-474c-bf78-94d367241da2" providerId="ADAL" clId="{AB5BEEDD-59E8-42A7-B1D4-2E09426E608C}" dt="2023-09-21T04:18:29.724" v="97" actId="478"/>
          <ac:picMkLst>
            <pc:docMk/>
            <pc:sldMk cId="1495194625" sldId="280"/>
            <ac:picMk id="3" creationId="{1874903A-4E8A-AC65-3234-D3181A03651C}"/>
          </ac:picMkLst>
        </pc:picChg>
        <pc:picChg chg="add mod ord">
          <ac:chgData name="Nathan Richards" userId="b7b0aa81-1532-474c-bf78-94d367241da2" providerId="ADAL" clId="{AB5BEEDD-59E8-42A7-B1D4-2E09426E608C}" dt="2023-09-21T04:19:33.677" v="117" actId="167"/>
          <ac:picMkLst>
            <pc:docMk/>
            <pc:sldMk cId="1495194625" sldId="280"/>
            <ac:picMk id="4" creationId="{78EBAC53-87BD-47EB-0885-324DC09244B8}"/>
          </ac:picMkLst>
        </pc:picChg>
      </pc:sldChg>
      <pc:sldChg chg="del">
        <pc:chgData name="Nathan Richards" userId="b7b0aa81-1532-474c-bf78-94d367241da2" providerId="ADAL" clId="{AB5BEEDD-59E8-42A7-B1D4-2E09426E608C}" dt="2023-09-20T03:33:35.190" v="16" actId="47"/>
        <pc:sldMkLst>
          <pc:docMk/>
          <pc:sldMk cId="3682708252" sldId="280"/>
        </pc:sldMkLst>
      </pc:sldChg>
      <pc:sldChg chg="del">
        <pc:chgData name="Nathan Richards" userId="b7b0aa81-1532-474c-bf78-94d367241da2" providerId="ADAL" clId="{AB5BEEDD-59E8-42A7-B1D4-2E09426E608C}" dt="2023-09-20T03:36:15.732" v="37" actId="47"/>
        <pc:sldMkLst>
          <pc:docMk/>
          <pc:sldMk cId="1174196041" sldId="281"/>
        </pc:sldMkLst>
      </pc:sldChg>
      <pc:sldChg chg="addSp delSp modSp add mod">
        <pc:chgData name="Nathan Richards" userId="b7b0aa81-1532-474c-bf78-94d367241da2" providerId="ADAL" clId="{AB5BEEDD-59E8-42A7-B1D4-2E09426E608C}" dt="2023-09-21T04:19:49.685" v="122"/>
        <pc:sldMkLst>
          <pc:docMk/>
          <pc:sldMk cId="3959461786" sldId="282"/>
        </pc:sldMkLst>
        <pc:picChg chg="add del mod">
          <ac:chgData name="Nathan Richards" userId="b7b0aa81-1532-474c-bf78-94d367241da2" providerId="ADAL" clId="{AB5BEEDD-59E8-42A7-B1D4-2E09426E608C}" dt="2023-09-21T04:18:45.560" v="103" actId="478"/>
          <ac:picMkLst>
            <pc:docMk/>
            <pc:sldMk cId="3959461786" sldId="282"/>
            <ac:picMk id="3" creationId="{0E3BC8E3-72D7-0929-810B-1F4D2DAEA116}"/>
          </ac:picMkLst>
        </pc:picChg>
        <pc:picChg chg="add mod">
          <ac:chgData name="Nathan Richards" userId="b7b0aa81-1532-474c-bf78-94d367241da2" providerId="ADAL" clId="{AB5BEEDD-59E8-42A7-B1D4-2E09426E608C}" dt="2023-09-21T04:19:49.685" v="122"/>
          <ac:picMkLst>
            <pc:docMk/>
            <pc:sldMk cId="3959461786" sldId="282"/>
            <ac:picMk id="4" creationId="{ED678578-E9E2-7715-B0FC-308270C49EE8}"/>
          </ac:picMkLst>
        </pc:picChg>
      </pc:sldChg>
      <pc:sldChg chg="del">
        <pc:chgData name="Nathan Richards" userId="b7b0aa81-1532-474c-bf78-94d367241da2" providerId="ADAL" clId="{AB5BEEDD-59E8-42A7-B1D4-2E09426E608C}" dt="2023-09-20T03:36:15.732" v="37" actId="47"/>
        <pc:sldMkLst>
          <pc:docMk/>
          <pc:sldMk cId="4109835961" sldId="282"/>
        </pc:sldMkLst>
      </pc:sldChg>
      <pc:sldChg chg="addSp delSp modSp mod modClrScheme chgLayout">
        <pc:chgData name="Nathan Richards" userId="b7b0aa81-1532-474c-bf78-94d367241da2" providerId="ADAL" clId="{AB5BEEDD-59E8-42A7-B1D4-2E09426E608C}" dt="2023-09-21T04:18:22.322" v="95" actId="478"/>
        <pc:sldMkLst>
          <pc:docMk/>
          <pc:sldMk cId="2195522750" sldId="283"/>
        </pc:sldMkLst>
        <pc:spChg chg="mod ord">
          <ac:chgData name="Nathan Richards" userId="b7b0aa81-1532-474c-bf78-94d367241da2" providerId="ADAL" clId="{AB5BEEDD-59E8-42A7-B1D4-2E09426E608C}" dt="2023-09-20T03:36:31.400" v="50" actId="700"/>
          <ac:spMkLst>
            <pc:docMk/>
            <pc:sldMk cId="2195522750" sldId="283"/>
            <ac:spMk id="2" creationId="{A6FE5CA6-6D2B-54AD-EC9F-A42B4121340E}"/>
          </ac:spMkLst>
        </pc:spChg>
        <pc:spChg chg="add del mod ord">
          <ac:chgData name="Nathan Richards" userId="b7b0aa81-1532-474c-bf78-94d367241da2" providerId="ADAL" clId="{AB5BEEDD-59E8-42A7-B1D4-2E09426E608C}" dt="2023-09-20T03:36:35.919" v="51" actId="478"/>
          <ac:spMkLst>
            <pc:docMk/>
            <pc:sldMk cId="2195522750" sldId="283"/>
            <ac:spMk id="13" creationId="{487E2424-41F6-DA95-493E-4A000D29F518}"/>
          </ac:spMkLst>
        </pc:spChg>
        <pc:picChg chg="del">
          <ac:chgData name="Nathan Richards" userId="b7b0aa81-1532-474c-bf78-94d367241da2" providerId="ADAL" clId="{AB5BEEDD-59E8-42A7-B1D4-2E09426E608C}" dt="2023-09-21T04:18:22.322" v="95" actId="478"/>
          <ac:picMkLst>
            <pc:docMk/>
            <pc:sldMk cId="2195522750" sldId="283"/>
            <ac:picMk id="12" creationId="{B4951D54-A48C-AAAE-C75D-39EE8ED4A3EA}"/>
          </ac:picMkLst>
        </pc:picChg>
        <pc:picChg chg="add del mod">
          <ac:chgData name="Nathan Richards" userId="b7b0aa81-1532-474c-bf78-94d367241da2" providerId="ADAL" clId="{AB5BEEDD-59E8-42A7-B1D4-2E09426E608C}" dt="2023-09-21T04:18:19.159" v="94" actId="478"/>
          <ac:picMkLst>
            <pc:docMk/>
            <pc:sldMk cId="2195522750" sldId="283"/>
            <ac:picMk id="14" creationId="{42E086A9-DE05-713F-ADF4-92073B83B61D}"/>
          </ac:picMkLst>
        </pc:picChg>
      </pc:sldChg>
      <pc:sldChg chg="addSp delSp modSp mod modClrScheme chgLayout">
        <pc:chgData name="Nathan Richards" userId="b7b0aa81-1532-474c-bf78-94d367241da2" providerId="ADAL" clId="{AB5BEEDD-59E8-42A7-B1D4-2E09426E608C}" dt="2023-09-21T04:18:40.340" v="101" actId="478"/>
        <pc:sldMkLst>
          <pc:docMk/>
          <pc:sldMk cId="2540900155" sldId="284"/>
        </pc:sldMkLst>
        <pc:spChg chg="mod ord">
          <ac:chgData name="Nathan Richards" userId="b7b0aa81-1532-474c-bf78-94d367241da2" providerId="ADAL" clId="{AB5BEEDD-59E8-42A7-B1D4-2E09426E608C}" dt="2023-09-20T03:53:42.839" v="84" actId="700"/>
          <ac:spMkLst>
            <pc:docMk/>
            <pc:sldMk cId="2540900155" sldId="284"/>
            <ac:spMk id="2" creationId="{A6FE5CA6-6D2B-54AD-EC9F-A42B4121340E}"/>
          </ac:spMkLst>
        </pc:spChg>
        <pc:spChg chg="add mod ord">
          <ac:chgData name="Nathan Richards" userId="b7b0aa81-1532-474c-bf78-94d367241da2" providerId="ADAL" clId="{AB5BEEDD-59E8-42A7-B1D4-2E09426E608C}" dt="2023-09-20T03:53:42.839" v="84" actId="700"/>
          <ac:spMkLst>
            <pc:docMk/>
            <pc:sldMk cId="2540900155" sldId="284"/>
            <ac:spMk id="14" creationId="{FF5A6196-F8A5-01B0-992B-1F934928D66E}"/>
          </ac:spMkLst>
        </pc:spChg>
        <pc:picChg chg="del">
          <ac:chgData name="Nathan Richards" userId="b7b0aa81-1532-474c-bf78-94d367241da2" providerId="ADAL" clId="{AB5BEEDD-59E8-42A7-B1D4-2E09426E608C}" dt="2023-09-21T04:18:40.340" v="101" actId="478"/>
          <ac:picMkLst>
            <pc:docMk/>
            <pc:sldMk cId="2540900155" sldId="284"/>
            <ac:picMk id="12" creationId="{4C16E89B-37AF-5540-1C92-130BA86AE616}"/>
          </ac:picMkLst>
        </pc:picChg>
        <pc:picChg chg="add del mod">
          <ac:chgData name="Nathan Richards" userId="b7b0aa81-1532-474c-bf78-94d367241da2" providerId="ADAL" clId="{AB5BEEDD-59E8-42A7-B1D4-2E09426E608C}" dt="2023-09-21T04:18:35.945" v="99" actId="478"/>
          <ac:picMkLst>
            <pc:docMk/>
            <pc:sldMk cId="2540900155" sldId="284"/>
            <ac:picMk id="13" creationId="{E414D16B-8169-1411-2854-5CC3999711CB}"/>
          </ac:picMkLst>
        </pc:picChg>
      </pc:sldChg>
      <pc:sldChg chg="del">
        <pc:chgData name="Nathan Richards" userId="b7b0aa81-1532-474c-bf78-94d367241da2" providerId="ADAL" clId="{AB5BEEDD-59E8-42A7-B1D4-2E09426E608C}" dt="2023-09-20T03:37:02.873" v="53" actId="47"/>
        <pc:sldMkLst>
          <pc:docMk/>
          <pc:sldMk cId="2512473307" sldId="285"/>
        </pc:sldMkLst>
      </pc:sldChg>
      <pc:sldChg chg="del">
        <pc:chgData name="Nathan Richards" userId="b7b0aa81-1532-474c-bf78-94d367241da2" providerId="ADAL" clId="{AB5BEEDD-59E8-42A7-B1D4-2E09426E608C}" dt="2023-09-20T03:37:02.873" v="53" actId="47"/>
        <pc:sldMkLst>
          <pc:docMk/>
          <pc:sldMk cId="4236276258" sldId="286"/>
        </pc:sldMkLst>
      </pc:sldChg>
      <pc:sldChg chg="del">
        <pc:chgData name="Nathan Richards" userId="b7b0aa81-1532-474c-bf78-94d367241da2" providerId="ADAL" clId="{AB5BEEDD-59E8-42A7-B1D4-2E09426E608C}" dt="2023-09-20T03:37:02.873" v="53" actId="47"/>
        <pc:sldMkLst>
          <pc:docMk/>
          <pc:sldMk cId="2789808666" sldId="287"/>
        </pc:sldMkLst>
      </pc:sldChg>
      <pc:sldChg chg="addSp delSp modSp add mod">
        <pc:chgData name="Nathan Richards" userId="b7b0aa81-1532-474c-bf78-94d367241da2" providerId="ADAL" clId="{AB5BEEDD-59E8-42A7-B1D4-2E09426E608C}" dt="2023-09-21T04:19:13.951" v="110"/>
        <pc:sldMkLst>
          <pc:docMk/>
          <pc:sldMk cId="93914409" sldId="288"/>
        </pc:sldMkLst>
        <pc:picChg chg="add del mod">
          <ac:chgData name="Nathan Richards" userId="b7b0aa81-1532-474c-bf78-94d367241da2" providerId="ADAL" clId="{AB5BEEDD-59E8-42A7-B1D4-2E09426E608C}" dt="2023-09-21T04:18:08.544" v="91" actId="478"/>
          <ac:picMkLst>
            <pc:docMk/>
            <pc:sldMk cId="93914409" sldId="288"/>
            <ac:picMk id="3" creationId="{C7E22D6F-8E25-A413-1C66-DAF490CC0AB5}"/>
          </ac:picMkLst>
        </pc:picChg>
        <pc:picChg chg="add mod">
          <ac:chgData name="Nathan Richards" userId="b7b0aa81-1532-474c-bf78-94d367241da2" providerId="ADAL" clId="{AB5BEEDD-59E8-42A7-B1D4-2E09426E608C}" dt="2023-09-21T04:19:13.951" v="110"/>
          <ac:picMkLst>
            <pc:docMk/>
            <pc:sldMk cId="93914409" sldId="288"/>
            <ac:picMk id="4" creationId="{0319BEC7-541B-6D79-F3BC-E369BD045B78}"/>
          </ac:picMkLst>
        </pc:picChg>
      </pc:sldChg>
      <pc:sldChg chg="addSp delSp modSp add mod">
        <pc:chgData name="Nathan Richards" userId="b7b0aa81-1532-474c-bf78-94d367241da2" providerId="ADAL" clId="{AB5BEEDD-59E8-42A7-B1D4-2E09426E608C}" dt="2023-09-21T04:19:15.757" v="111"/>
        <pc:sldMkLst>
          <pc:docMk/>
          <pc:sldMk cId="1990341313" sldId="289"/>
        </pc:sldMkLst>
        <pc:picChg chg="add del mod">
          <ac:chgData name="Nathan Richards" userId="b7b0aa81-1532-474c-bf78-94d367241da2" providerId="ADAL" clId="{AB5BEEDD-59E8-42A7-B1D4-2E09426E608C}" dt="2023-09-21T04:18:12.249" v="92" actId="478"/>
          <ac:picMkLst>
            <pc:docMk/>
            <pc:sldMk cId="1990341313" sldId="289"/>
            <ac:picMk id="3" creationId="{D20FD891-5B5E-3E70-3FD0-4AB69CA58088}"/>
          </ac:picMkLst>
        </pc:picChg>
        <pc:picChg chg="add mod">
          <ac:chgData name="Nathan Richards" userId="b7b0aa81-1532-474c-bf78-94d367241da2" providerId="ADAL" clId="{AB5BEEDD-59E8-42A7-B1D4-2E09426E608C}" dt="2023-09-21T04:19:15.757" v="111"/>
          <ac:picMkLst>
            <pc:docMk/>
            <pc:sldMk cId="1990341313" sldId="289"/>
            <ac:picMk id="4" creationId="{82C949C7-33F6-8429-D68C-37B697CC525E}"/>
          </ac:picMkLst>
        </pc:picChg>
      </pc:sldChg>
      <pc:sldChg chg="addSp delSp modSp add mod">
        <pc:chgData name="Nathan Richards" userId="b7b0aa81-1532-474c-bf78-94d367241da2" providerId="ADAL" clId="{AB5BEEDD-59E8-42A7-B1D4-2E09426E608C}" dt="2023-09-21T05:12:46.524" v="134" actId="1076"/>
        <pc:sldMkLst>
          <pc:docMk/>
          <pc:sldMk cId="1837874078" sldId="290"/>
        </pc:sldMkLst>
        <pc:picChg chg="add del mod">
          <ac:chgData name="Nathan Richards" userId="b7b0aa81-1532-474c-bf78-94d367241da2" providerId="ADAL" clId="{AB5BEEDD-59E8-42A7-B1D4-2E09426E608C}" dt="2023-09-21T04:16:51.563" v="86" actId="478"/>
          <ac:picMkLst>
            <pc:docMk/>
            <pc:sldMk cId="1837874078" sldId="290"/>
            <ac:picMk id="3" creationId="{AC698E64-4F32-A871-5DEC-9AD801067CEB}"/>
          </ac:picMkLst>
        </pc:picChg>
        <pc:picChg chg="add mod">
          <ac:chgData name="Nathan Richards" userId="b7b0aa81-1532-474c-bf78-94d367241da2" providerId="ADAL" clId="{AB5BEEDD-59E8-42A7-B1D4-2E09426E608C}" dt="2023-09-21T04:19:06.819" v="107" actId="14100"/>
          <ac:picMkLst>
            <pc:docMk/>
            <pc:sldMk cId="1837874078" sldId="290"/>
            <ac:picMk id="5" creationId="{AF7C04E7-70DC-705F-E0B3-4FB4BBEF62B8}"/>
          </ac:picMkLst>
        </pc:picChg>
        <pc:picChg chg="mod">
          <ac:chgData name="Nathan Richards" userId="b7b0aa81-1532-474c-bf78-94d367241da2" providerId="ADAL" clId="{AB5BEEDD-59E8-42A7-B1D4-2E09426E608C}" dt="2023-09-21T05:12:46.524" v="134" actId="1076"/>
          <ac:picMkLst>
            <pc:docMk/>
            <pc:sldMk cId="1837874078" sldId="290"/>
            <ac:picMk id="12" creationId="{9FB955EC-5D52-E377-9FE8-1E9D73C0D59A}"/>
          </ac:picMkLst>
        </pc:picChg>
      </pc:sldChg>
      <pc:sldChg chg="addSp delSp modSp add mod">
        <pc:chgData name="Nathan Richards" userId="b7b0aa81-1532-474c-bf78-94d367241da2" providerId="ADAL" clId="{AB5BEEDD-59E8-42A7-B1D4-2E09426E608C}" dt="2023-09-21T04:19:10.529" v="108"/>
        <pc:sldMkLst>
          <pc:docMk/>
          <pc:sldMk cId="1055423662" sldId="291"/>
        </pc:sldMkLst>
        <pc:picChg chg="add del mod">
          <ac:chgData name="Nathan Richards" userId="b7b0aa81-1532-474c-bf78-94d367241da2" providerId="ADAL" clId="{AB5BEEDD-59E8-42A7-B1D4-2E09426E608C}" dt="2023-09-21T04:18:01.684" v="88" actId="478"/>
          <ac:picMkLst>
            <pc:docMk/>
            <pc:sldMk cId="1055423662" sldId="291"/>
            <ac:picMk id="3" creationId="{D91BD000-2340-8835-8937-7720168715D8}"/>
          </ac:picMkLst>
        </pc:picChg>
        <pc:picChg chg="add mod">
          <ac:chgData name="Nathan Richards" userId="b7b0aa81-1532-474c-bf78-94d367241da2" providerId="ADAL" clId="{AB5BEEDD-59E8-42A7-B1D4-2E09426E608C}" dt="2023-09-21T04:19:10.529" v="108"/>
          <ac:picMkLst>
            <pc:docMk/>
            <pc:sldMk cId="1055423662" sldId="291"/>
            <ac:picMk id="4" creationId="{E511DC56-E64D-DEEF-5E56-785CBF641531}"/>
          </ac:picMkLst>
        </pc:picChg>
      </pc:sldChg>
      <pc:sldChg chg="addSp delSp modSp add mod">
        <pc:chgData name="Nathan Richards" userId="b7b0aa81-1532-474c-bf78-94d367241da2" providerId="ADAL" clId="{AB5BEEDD-59E8-42A7-B1D4-2E09426E608C}" dt="2023-09-21T04:19:12.193" v="109"/>
        <pc:sldMkLst>
          <pc:docMk/>
          <pc:sldMk cId="3945011603" sldId="292"/>
        </pc:sldMkLst>
        <pc:picChg chg="add del mod">
          <ac:chgData name="Nathan Richards" userId="b7b0aa81-1532-474c-bf78-94d367241da2" providerId="ADAL" clId="{AB5BEEDD-59E8-42A7-B1D4-2E09426E608C}" dt="2023-09-21T04:17:04.043" v="87" actId="478"/>
          <ac:picMkLst>
            <pc:docMk/>
            <pc:sldMk cId="3945011603" sldId="292"/>
            <ac:picMk id="3" creationId="{236AE5D4-AB7B-2F25-55EF-184E5ECB8919}"/>
          </ac:picMkLst>
        </pc:picChg>
        <pc:picChg chg="add mod">
          <ac:chgData name="Nathan Richards" userId="b7b0aa81-1532-474c-bf78-94d367241da2" providerId="ADAL" clId="{AB5BEEDD-59E8-42A7-B1D4-2E09426E608C}" dt="2023-09-21T04:19:12.193" v="109"/>
          <ac:picMkLst>
            <pc:docMk/>
            <pc:sldMk cId="3945011603" sldId="292"/>
            <ac:picMk id="4" creationId="{A5E604A6-A375-A541-01CF-E6E9C5463249}"/>
          </ac:picMkLst>
        </pc:picChg>
      </pc:sldChg>
      <pc:sldChg chg="addSp delSp modSp add mod">
        <pc:chgData name="Nathan Richards" userId="b7b0aa81-1532-474c-bf78-94d367241da2" providerId="ADAL" clId="{AB5BEEDD-59E8-42A7-B1D4-2E09426E608C}" dt="2023-09-21T04:19:29.154" v="115" actId="478"/>
        <pc:sldMkLst>
          <pc:docMk/>
          <pc:sldMk cId="2762875302" sldId="293"/>
        </pc:sldMkLst>
        <pc:spChg chg="del">
          <ac:chgData name="Nathan Richards" userId="b7b0aa81-1532-474c-bf78-94d367241da2" providerId="ADAL" clId="{AB5BEEDD-59E8-42A7-B1D4-2E09426E608C}" dt="2023-09-21T04:19:29.154" v="115" actId="478"/>
          <ac:spMkLst>
            <pc:docMk/>
            <pc:sldMk cId="2762875302" sldId="293"/>
            <ac:spMk id="2" creationId="{AA3D2002-E886-5FBD-DC14-BC80D57D5591}"/>
          </ac:spMkLst>
        </pc:spChg>
        <pc:picChg chg="add del mod">
          <ac:chgData name="Nathan Richards" userId="b7b0aa81-1532-474c-bf78-94d367241da2" providerId="ADAL" clId="{AB5BEEDD-59E8-42A7-B1D4-2E09426E608C}" dt="2023-09-21T04:18:26.420" v="96" actId="478"/>
          <ac:picMkLst>
            <pc:docMk/>
            <pc:sldMk cId="2762875302" sldId="293"/>
            <ac:picMk id="3" creationId="{F68C3E9B-C5F0-39D3-FE9B-159BB36A2198}"/>
          </ac:picMkLst>
        </pc:picChg>
        <pc:picChg chg="add mod ord">
          <ac:chgData name="Nathan Richards" userId="b7b0aa81-1532-474c-bf78-94d367241da2" providerId="ADAL" clId="{AB5BEEDD-59E8-42A7-B1D4-2E09426E608C}" dt="2023-09-21T04:19:25.373" v="114" actId="167"/>
          <ac:picMkLst>
            <pc:docMk/>
            <pc:sldMk cId="2762875302" sldId="293"/>
            <ac:picMk id="4" creationId="{31F7073B-C19A-D725-27D9-A51638A5529C}"/>
          </ac:picMkLst>
        </pc:picChg>
      </pc:sldChg>
      <pc:sldChg chg="addSp delSp modSp add mod">
        <pc:chgData name="Nathan Richards" userId="b7b0aa81-1532-474c-bf78-94d367241da2" providerId="ADAL" clId="{AB5BEEDD-59E8-42A7-B1D4-2E09426E608C}" dt="2023-09-21T04:19:43.381" v="119"/>
        <pc:sldMkLst>
          <pc:docMk/>
          <pc:sldMk cId="196912417" sldId="294"/>
        </pc:sldMkLst>
        <pc:picChg chg="add del mod">
          <ac:chgData name="Nathan Richards" userId="b7b0aa81-1532-474c-bf78-94d367241da2" providerId="ADAL" clId="{AB5BEEDD-59E8-42A7-B1D4-2E09426E608C}" dt="2023-09-21T04:18:32.435" v="98" actId="478"/>
          <ac:picMkLst>
            <pc:docMk/>
            <pc:sldMk cId="196912417" sldId="294"/>
            <ac:picMk id="3" creationId="{C4701CBF-EF6D-A987-F992-C502D9B3D64D}"/>
          </ac:picMkLst>
        </pc:picChg>
        <pc:picChg chg="add mod">
          <ac:chgData name="Nathan Richards" userId="b7b0aa81-1532-474c-bf78-94d367241da2" providerId="ADAL" clId="{AB5BEEDD-59E8-42A7-B1D4-2E09426E608C}" dt="2023-09-21T04:19:43.381" v="119"/>
          <ac:picMkLst>
            <pc:docMk/>
            <pc:sldMk cId="196912417" sldId="294"/>
            <ac:picMk id="4" creationId="{F4FCE1D2-C5DF-B7BF-D661-D5556ED7B994}"/>
          </ac:picMkLst>
        </pc:picChg>
      </pc:sldChg>
      <pc:sldChg chg="addSp delSp modSp add mod">
        <pc:chgData name="Nathan Richards" userId="b7b0aa81-1532-474c-bf78-94d367241da2" providerId="ADAL" clId="{AB5BEEDD-59E8-42A7-B1D4-2E09426E608C}" dt="2023-09-21T04:19:47.936" v="121"/>
        <pc:sldMkLst>
          <pc:docMk/>
          <pc:sldMk cId="3066960106" sldId="295"/>
        </pc:sldMkLst>
        <pc:picChg chg="add del mod">
          <ac:chgData name="Nathan Richards" userId="b7b0aa81-1532-474c-bf78-94d367241da2" providerId="ADAL" clId="{AB5BEEDD-59E8-42A7-B1D4-2E09426E608C}" dt="2023-09-21T04:18:42.979" v="102" actId="478"/>
          <ac:picMkLst>
            <pc:docMk/>
            <pc:sldMk cId="3066960106" sldId="295"/>
            <ac:picMk id="3" creationId="{8FF92789-AEF3-7773-BA04-5342F69AA884}"/>
          </ac:picMkLst>
        </pc:picChg>
        <pc:picChg chg="add mod">
          <ac:chgData name="Nathan Richards" userId="b7b0aa81-1532-474c-bf78-94d367241da2" providerId="ADAL" clId="{AB5BEEDD-59E8-42A7-B1D4-2E09426E608C}" dt="2023-09-21T04:19:47.936" v="121"/>
          <ac:picMkLst>
            <pc:docMk/>
            <pc:sldMk cId="3066960106" sldId="295"/>
            <ac:picMk id="4" creationId="{31FEF661-F666-9947-7818-80EC7C840605}"/>
          </ac:picMkLst>
        </pc:picChg>
      </pc:sldChg>
      <pc:sldChg chg="addSp delSp modSp add mod delAnim modAnim modNotesTx">
        <pc:chgData name="Nathan Richards" userId="b7b0aa81-1532-474c-bf78-94d367241da2" providerId="ADAL" clId="{AB5BEEDD-59E8-42A7-B1D4-2E09426E608C}" dt="2023-09-28T10:48:58.991" v="151" actId="20577"/>
        <pc:sldMkLst>
          <pc:docMk/>
          <pc:sldMk cId="3806243358" sldId="296"/>
        </pc:sldMkLst>
        <pc:spChg chg="del">
          <ac:chgData name="Nathan Richards" userId="b7b0aa81-1532-474c-bf78-94d367241da2" providerId="ADAL" clId="{AB5BEEDD-59E8-42A7-B1D4-2E09426E608C}" dt="2023-09-21T04:33:14.534" v="124" actId="478"/>
          <ac:spMkLst>
            <pc:docMk/>
            <pc:sldMk cId="3806243358" sldId="296"/>
            <ac:spMk id="5" creationId="{2DB77AD2-A86C-A29B-3167-F91F96AFBB33}"/>
          </ac:spMkLst>
        </pc:spChg>
        <pc:spChg chg="del">
          <ac:chgData name="Nathan Richards" userId="b7b0aa81-1532-474c-bf78-94d367241da2" providerId="ADAL" clId="{AB5BEEDD-59E8-42A7-B1D4-2E09426E608C}" dt="2023-09-21T04:33:14.534" v="124" actId="478"/>
          <ac:spMkLst>
            <pc:docMk/>
            <pc:sldMk cId="3806243358" sldId="296"/>
            <ac:spMk id="6" creationId="{3E108F42-9BDE-42C7-11C3-A5952AB2CB27}"/>
          </ac:spMkLst>
        </pc:spChg>
        <pc:spChg chg="del">
          <ac:chgData name="Nathan Richards" userId="b7b0aa81-1532-474c-bf78-94d367241da2" providerId="ADAL" clId="{AB5BEEDD-59E8-42A7-B1D4-2E09426E608C}" dt="2023-09-21T04:33:14.534" v="124" actId="478"/>
          <ac:spMkLst>
            <pc:docMk/>
            <pc:sldMk cId="3806243358" sldId="296"/>
            <ac:spMk id="21" creationId="{6CAD65F5-9C27-51B0-7B29-F2C6667C0D5E}"/>
          </ac:spMkLst>
        </pc:spChg>
        <pc:spChg chg="del">
          <ac:chgData name="Nathan Richards" userId="b7b0aa81-1532-474c-bf78-94d367241da2" providerId="ADAL" clId="{AB5BEEDD-59E8-42A7-B1D4-2E09426E608C}" dt="2023-09-21T04:33:14.534" v="124" actId="478"/>
          <ac:spMkLst>
            <pc:docMk/>
            <pc:sldMk cId="3806243358" sldId="296"/>
            <ac:spMk id="22" creationId="{2EDE0F03-180F-6AF4-9A79-B83E1425C5B8}"/>
          </ac:spMkLst>
        </pc:spChg>
        <pc:spChg chg="del">
          <ac:chgData name="Nathan Richards" userId="b7b0aa81-1532-474c-bf78-94d367241da2" providerId="ADAL" clId="{AB5BEEDD-59E8-42A7-B1D4-2E09426E608C}" dt="2023-09-21T04:33:14.534" v="124" actId="478"/>
          <ac:spMkLst>
            <pc:docMk/>
            <pc:sldMk cId="3806243358" sldId="296"/>
            <ac:spMk id="23" creationId="{F5990CAC-AEE2-2108-D5F6-D960B21A0B46}"/>
          </ac:spMkLst>
        </pc:spChg>
        <pc:picChg chg="add del mod">
          <ac:chgData name="Nathan Richards" userId="b7b0aa81-1532-474c-bf78-94d367241da2" providerId="ADAL" clId="{AB5BEEDD-59E8-42A7-B1D4-2E09426E608C}" dt="2023-09-28T10:48:25.994" v="138" actId="478"/>
          <ac:picMkLst>
            <pc:docMk/>
            <pc:sldMk cId="3806243358" sldId="296"/>
            <ac:picMk id="3" creationId="{BF4A1AD4-FE47-D351-0265-55C7097A4256}"/>
          </ac:picMkLst>
        </pc:picChg>
        <pc:picChg chg="add mod">
          <ac:chgData name="Nathan Richards" userId="b7b0aa81-1532-474c-bf78-94d367241da2" providerId="ADAL" clId="{AB5BEEDD-59E8-42A7-B1D4-2E09426E608C}" dt="2023-09-28T10:48:34.928" v="143" actId="1076"/>
          <ac:picMkLst>
            <pc:docMk/>
            <pc:sldMk cId="3806243358" sldId="296"/>
            <ac:picMk id="7" creationId="{5138FD80-2801-C842-C9A8-30146FB81481}"/>
          </ac:picMkLst>
        </pc:picChg>
        <pc:picChg chg="add del mod">
          <ac:chgData name="Nathan Richards" userId="b7b0aa81-1532-474c-bf78-94d367241da2" providerId="ADAL" clId="{AB5BEEDD-59E8-42A7-B1D4-2E09426E608C}" dt="2023-09-28T10:48:25.202" v="137" actId="478"/>
          <ac:picMkLst>
            <pc:docMk/>
            <pc:sldMk cId="3806243358" sldId="296"/>
            <ac:picMk id="8" creationId="{0FDD3D36-EEF6-F907-26A4-04A7118BAB07}"/>
          </ac:picMkLst>
        </pc:picChg>
        <pc:picChg chg="del">
          <ac:chgData name="Nathan Richards" userId="b7b0aa81-1532-474c-bf78-94d367241da2" providerId="ADAL" clId="{AB5BEEDD-59E8-42A7-B1D4-2E09426E608C}" dt="2023-09-21T04:33:14.534" v="124" actId="478"/>
          <ac:picMkLst>
            <pc:docMk/>
            <pc:sldMk cId="3806243358" sldId="296"/>
            <ac:picMk id="15" creationId="{37212441-FA91-420F-8ABD-3C60C959ADDB}"/>
          </ac:picMkLst>
        </pc:picChg>
        <pc:picChg chg="del">
          <ac:chgData name="Nathan Richards" userId="b7b0aa81-1532-474c-bf78-94d367241da2" providerId="ADAL" clId="{AB5BEEDD-59E8-42A7-B1D4-2E09426E608C}" dt="2023-09-21T04:33:14.534" v="124" actId="478"/>
          <ac:picMkLst>
            <pc:docMk/>
            <pc:sldMk cId="3806243358" sldId="296"/>
            <ac:picMk id="17" creationId="{7D5FD46A-E09B-95F4-6F0E-7450B1E7E844}"/>
          </ac:picMkLst>
        </pc:picChg>
        <pc:picChg chg="del">
          <ac:chgData name="Nathan Richards" userId="b7b0aa81-1532-474c-bf78-94d367241da2" providerId="ADAL" clId="{AB5BEEDD-59E8-42A7-B1D4-2E09426E608C}" dt="2023-09-21T04:33:14.534" v="124" actId="478"/>
          <ac:picMkLst>
            <pc:docMk/>
            <pc:sldMk cId="3806243358" sldId="296"/>
            <ac:picMk id="19" creationId="{7F6119DF-A514-BC78-2467-0A54353A61B6}"/>
          </ac:picMkLst>
        </pc:picChg>
      </pc:sldChg>
      <pc:sldChg chg="delSp modSp add mod delAnim modNotesTx">
        <pc:chgData name="Nathan Richards" userId="b7b0aa81-1532-474c-bf78-94d367241da2" providerId="ADAL" clId="{AB5BEEDD-59E8-42A7-B1D4-2E09426E608C}" dt="2023-09-28T10:48:55.011" v="150" actId="20577"/>
        <pc:sldMkLst>
          <pc:docMk/>
          <pc:sldMk cId="1170048717" sldId="297"/>
        </pc:sldMkLst>
        <pc:picChg chg="del">
          <ac:chgData name="Nathan Richards" userId="b7b0aa81-1532-474c-bf78-94d367241da2" providerId="ADAL" clId="{AB5BEEDD-59E8-42A7-B1D4-2E09426E608C}" dt="2023-09-28T10:48:44.845" v="146" actId="478"/>
          <ac:picMkLst>
            <pc:docMk/>
            <pc:sldMk cId="1170048717" sldId="297"/>
            <ac:picMk id="3" creationId="{BF4A1AD4-FE47-D351-0265-55C7097A4256}"/>
          </ac:picMkLst>
        </pc:picChg>
        <pc:picChg chg="del">
          <ac:chgData name="Nathan Richards" userId="b7b0aa81-1532-474c-bf78-94d367241da2" providerId="ADAL" clId="{AB5BEEDD-59E8-42A7-B1D4-2E09426E608C}" dt="2023-09-28T10:48:43.162" v="145" actId="478"/>
          <ac:picMkLst>
            <pc:docMk/>
            <pc:sldMk cId="1170048717" sldId="297"/>
            <ac:picMk id="7" creationId="{5138FD80-2801-C842-C9A8-30146FB81481}"/>
          </ac:picMkLst>
        </pc:picChg>
        <pc:picChg chg="mod">
          <ac:chgData name="Nathan Richards" userId="b7b0aa81-1532-474c-bf78-94d367241da2" providerId="ADAL" clId="{AB5BEEDD-59E8-42A7-B1D4-2E09426E608C}" dt="2023-09-28T10:48:48.967" v="149" actId="1076"/>
          <ac:picMkLst>
            <pc:docMk/>
            <pc:sldMk cId="1170048717" sldId="297"/>
            <ac:picMk id="8" creationId="{0FDD3D36-EEF6-F907-26A4-04A7118BAB07}"/>
          </ac:picMkLst>
        </pc:picChg>
      </pc:sldChg>
      <pc:sldChg chg="delSp modSp add mod delAnim modNotesTx">
        <pc:chgData name="Nathan Richards" userId="b7b0aa81-1532-474c-bf78-94d367241da2" providerId="ADAL" clId="{AB5BEEDD-59E8-42A7-B1D4-2E09426E608C}" dt="2023-09-28T10:49:10.289" v="157" actId="20577"/>
        <pc:sldMkLst>
          <pc:docMk/>
          <pc:sldMk cId="2333564118" sldId="298"/>
        </pc:sldMkLst>
        <pc:picChg chg="mod">
          <ac:chgData name="Nathan Richards" userId="b7b0aa81-1532-474c-bf78-94d367241da2" providerId="ADAL" clId="{AB5BEEDD-59E8-42A7-B1D4-2E09426E608C}" dt="2023-09-28T10:49:08.138" v="156" actId="1076"/>
          <ac:picMkLst>
            <pc:docMk/>
            <pc:sldMk cId="2333564118" sldId="298"/>
            <ac:picMk id="3" creationId="{BF4A1AD4-FE47-D351-0265-55C7097A4256}"/>
          </ac:picMkLst>
        </pc:picChg>
        <pc:picChg chg="del">
          <ac:chgData name="Nathan Richards" userId="b7b0aa81-1532-474c-bf78-94d367241da2" providerId="ADAL" clId="{AB5BEEDD-59E8-42A7-B1D4-2E09426E608C}" dt="2023-09-28T10:49:01.907" v="152" actId="478"/>
          <ac:picMkLst>
            <pc:docMk/>
            <pc:sldMk cId="2333564118" sldId="298"/>
            <ac:picMk id="7" creationId="{5138FD80-2801-C842-C9A8-30146FB81481}"/>
          </ac:picMkLst>
        </pc:picChg>
        <pc:picChg chg="del">
          <ac:chgData name="Nathan Richards" userId="b7b0aa81-1532-474c-bf78-94d367241da2" providerId="ADAL" clId="{AB5BEEDD-59E8-42A7-B1D4-2E09426E608C}" dt="2023-09-28T10:49:03.119" v="153" actId="478"/>
          <ac:picMkLst>
            <pc:docMk/>
            <pc:sldMk cId="2333564118" sldId="298"/>
            <ac:picMk id="8" creationId="{0FDD3D36-EEF6-F907-26A4-04A7118BAB0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6523C-B4A5-4219-BFE3-5EB971FBE728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BC1D0-350E-4704-B58E-500F2D1D4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40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7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6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14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92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70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9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28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AU" dirty="0"/>
              <a:t>Ask students to display which cards make up the following command. (the answer will be revealed card by card)</a:t>
            </a:r>
          </a:p>
          <a:p>
            <a:pPr marL="228600" indent="-228600">
              <a:buFont typeface="+mj-lt"/>
              <a:buAutoNum type="arabicPeriod"/>
            </a:pPr>
            <a:r>
              <a:rPr lang="en-AU" dirty="0"/>
              <a:t>Break down the task by asking what each card does. (explanation will appear)</a:t>
            </a:r>
          </a:p>
          <a:p>
            <a:pPr marL="228600" indent="-228600">
              <a:buFont typeface="+mj-lt"/>
              <a:buAutoNum type="arabicPeriod"/>
            </a:pPr>
            <a:r>
              <a:rPr lang="en-AU" dirty="0"/>
              <a:t>Challenge students to consider a gaming scenario that may use this command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50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Ask students to identify the error/s in the algorithm by using their cards to display the algorithm correctly.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59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Ask students to identify the error/s in the algorithm by using their cards to display the algorithm correctly.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24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Ask students to identify the error/s in the algorithm by using their cards to display the algorithm correctly.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72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11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57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7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AU" dirty="0"/>
              <a:t>Ask students to display which cards make up the following command. (the answer will be revealed card by card)</a:t>
            </a:r>
          </a:p>
          <a:p>
            <a:pPr marL="228600" indent="-228600">
              <a:buFont typeface="+mj-lt"/>
              <a:buAutoNum type="arabicPeriod"/>
            </a:pPr>
            <a:r>
              <a:rPr lang="en-AU" dirty="0"/>
              <a:t>Break down the task by asking what each card does. (explanation will appear)</a:t>
            </a:r>
          </a:p>
          <a:p>
            <a:pPr marL="228600" indent="-228600">
              <a:buFont typeface="+mj-lt"/>
              <a:buAutoNum type="arabicPeriod"/>
            </a:pPr>
            <a:r>
              <a:rPr lang="en-AU" dirty="0"/>
              <a:t>Challenge students to consider a gaming scenario that may use this command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47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AU" dirty="0"/>
              <a:t>Ask students to display which cards make up the following command. (the answer will be revealed card by card)</a:t>
            </a:r>
          </a:p>
          <a:p>
            <a:pPr marL="228600" indent="-228600">
              <a:buFont typeface="+mj-lt"/>
              <a:buAutoNum type="arabicPeriod"/>
            </a:pPr>
            <a:r>
              <a:rPr lang="en-AU" dirty="0"/>
              <a:t>Break down the task by asking what each card does. (explanation will appear)</a:t>
            </a:r>
          </a:p>
          <a:p>
            <a:pPr marL="228600" indent="-228600">
              <a:buFont typeface="+mj-lt"/>
              <a:buAutoNum type="arabicPeriod"/>
            </a:pPr>
            <a:r>
              <a:rPr lang="en-AU" dirty="0"/>
              <a:t>Challenge students to consider a gaming scenario that may use this command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80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16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98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28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is a fun game to play on a timer. Challenge students to use their cards and place the statement in the correct order.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43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is a fun game to play on a timer. Challenge students to use their cards and place the statement in the correct order.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78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is a fun game to play on a timer. Challenge students to use their cards and place the statement in the correct order.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BC1D0-350E-4704-B58E-500F2D1D42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1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jang">
    <p:bg>
      <p:bgPr>
        <a:solidFill>
          <a:srgbClr val="F03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Microsoft Confidential</a:t>
            </a:r>
          </a:p>
        </p:txBody>
      </p:sp>
      <p:grpSp>
        <p:nvGrpSpPr>
          <p:cNvPr id="6" name="Graphic 9">
            <a:extLst>
              <a:ext uri="{FF2B5EF4-FFF2-40B4-BE49-F238E27FC236}">
                <a16:creationId xmlns:a16="http://schemas.microsoft.com/office/drawing/2014/main" id="{8E564AB0-53C0-A852-2C04-5564CA26E3EF}"/>
              </a:ext>
            </a:extLst>
          </p:cNvPr>
          <p:cNvGrpSpPr/>
          <p:nvPr userDrawn="1"/>
        </p:nvGrpSpPr>
        <p:grpSpPr>
          <a:xfrm>
            <a:off x="2667747" y="2619724"/>
            <a:ext cx="6856508" cy="1618554"/>
            <a:chOff x="966787" y="1938997"/>
            <a:chExt cx="10253698" cy="2420498"/>
          </a:xfrm>
          <a:solidFill>
            <a:srgbClr val="FFFFFF"/>
          </a:solidFill>
        </p:grpSpPr>
        <p:grpSp>
          <p:nvGrpSpPr>
            <p:cNvPr id="7" name="Graphic 9">
              <a:extLst>
                <a:ext uri="{FF2B5EF4-FFF2-40B4-BE49-F238E27FC236}">
                  <a16:creationId xmlns:a16="http://schemas.microsoft.com/office/drawing/2014/main" id="{1896C9D1-12C8-97B4-294A-B8FDD068F112}"/>
                </a:ext>
              </a:extLst>
            </p:cNvPr>
            <p:cNvGrpSpPr/>
            <p:nvPr/>
          </p:nvGrpSpPr>
          <p:grpSpPr>
            <a:xfrm>
              <a:off x="3700614" y="3838985"/>
              <a:ext cx="4808558" cy="520510"/>
              <a:chOff x="3700614" y="3838985"/>
              <a:chExt cx="4808558" cy="520510"/>
            </a:xfrm>
            <a:grpFill/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A1BCABA-DDA6-C568-4BB4-98F29AE02870}"/>
                  </a:ext>
                </a:extLst>
              </p:cNvPr>
              <p:cNvSpPr/>
              <p:nvPr/>
            </p:nvSpPr>
            <p:spPr>
              <a:xfrm>
                <a:off x="4411962" y="3852225"/>
                <a:ext cx="438287" cy="493336"/>
              </a:xfrm>
              <a:custGeom>
                <a:avLst/>
                <a:gdLst>
                  <a:gd name="connsiteX0" fmla="*/ 419428 w 438287"/>
                  <a:gd name="connsiteY0" fmla="*/ -419 h 493336"/>
                  <a:gd name="connsiteX1" fmla="*/ 18010 w 438287"/>
                  <a:gd name="connsiteY1" fmla="*/ -419 h 493336"/>
                  <a:gd name="connsiteX2" fmla="*/ -424 w 438287"/>
                  <a:gd name="connsiteY2" fmla="*/ 18015 h 493336"/>
                  <a:gd name="connsiteX3" fmla="*/ -424 w 438287"/>
                  <a:gd name="connsiteY3" fmla="*/ 18016 h 493336"/>
                  <a:gd name="connsiteX4" fmla="*/ -424 w 438287"/>
                  <a:gd name="connsiteY4" fmla="*/ 110055 h 493336"/>
                  <a:gd name="connsiteX5" fmla="*/ 18009 w 438287"/>
                  <a:gd name="connsiteY5" fmla="*/ 128489 h 493336"/>
                  <a:gd name="connsiteX6" fmla="*/ 18010 w 438287"/>
                  <a:gd name="connsiteY6" fmla="*/ 128489 h 493336"/>
                  <a:gd name="connsiteX7" fmla="*/ 128167 w 438287"/>
                  <a:gd name="connsiteY7" fmla="*/ 128489 h 493336"/>
                  <a:gd name="connsiteX8" fmla="*/ 146601 w 438287"/>
                  <a:gd name="connsiteY8" fmla="*/ 146923 h 493336"/>
                  <a:gd name="connsiteX9" fmla="*/ 146601 w 438287"/>
                  <a:gd name="connsiteY9" fmla="*/ 146924 h 493336"/>
                  <a:gd name="connsiteX10" fmla="*/ 146602 w 438287"/>
                  <a:gd name="connsiteY10" fmla="*/ 474482 h 493336"/>
                  <a:gd name="connsiteX11" fmla="*/ 165037 w 438287"/>
                  <a:gd name="connsiteY11" fmla="*/ 492917 h 493336"/>
                  <a:gd name="connsiteX12" fmla="*/ 272407 w 438287"/>
                  <a:gd name="connsiteY12" fmla="*/ 492917 h 493336"/>
                  <a:gd name="connsiteX13" fmla="*/ 290841 w 438287"/>
                  <a:gd name="connsiteY13" fmla="*/ 474482 h 493336"/>
                  <a:gd name="connsiteX14" fmla="*/ 290841 w 438287"/>
                  <a:gd name="connsiteY14" fmla="*/ 474482 h 493336"/>
                  <a:gd name="connsiteX15" fmla="*/ 290841 w 438287"/>
                  <a:gd name="connsiteY15" fmla="*/ 146923 h 493336"/>
                  <a:gd name="connsiteX16" fmla="*/ 309276 w 438287"/>
                  <a:gd name="connsiteY16" fmla="*/ 128489 h 493336"/>
                  <a:gd name="connsiteX17" fmla="*/ 419429 w 438287"/>
                  <a:gd name="connsiteY17" fmla="*/ 128489 h 493336"/>
                  <a:gd name="connsiteX18" fmla="*/ 437864 w 438287"/>
                  <a:gd name="connsiteY18" fmla="*/ 110055 h 493336"/>
                  <a:gd name="connsiteX19" fmla="*/ 437864 w 438287"/>
                  <a:gd name="connsiteY19" fmla="*/ 110054 h 493336"/>
                  <a:gd name="connsiteX20" fmla="*/ 437863 w 438287"/>
                  <a:gd name="connsiteY20" fmla="*/ 18015 h 493336"/>
                  <a:gd name="connsiteX21" fmla="*/ 419429 w 438287"/>
                  <a:gd name="connsiteY21" fmla="*/ -419 h 493336"/>
                  <a:gd name="connsiteX22" fmla="*/ 419428 w 438287"/>
                  <a:gd name="connsiteY22" fmla="*/ -419 h 493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8287" h="493336">
                    <a:moveTo>
                      <a:pt x="419428" y="-419"/>
                    </a:moveTo>
                    <a:lnTo>
                      <a:pt x="18010" y="-419"/>
                    </a:lnTo>
                    <a:cubicBezTo>
                      <a:pt x="7829" y="-419"/>
                      <a:pt x="-424" y="7834"/>
                      <a:pt x="-424" y="18015"/>
                    </a:cubicBezTo>
                    <a:cubicBezTo>
                      <a:pt x="-424" y="18015"/>
                      <a:pt x="-424" y="18015"/>
                      <a:pt x="-424" y="18016"/>
                    </a:cubicBezTo>
                    <a:lnTo>
                      <a:pt x="-424" y="110055"/>
                    </a:lnTo>
                    <a:cubicBezTo>
                      <a:pt x="-425" y="120235"/>
                      <a:pt x="7828" y="128489"/>
                      <a:pt x="18009" y="128489"/>
                    </a:cubicBezTo>
                    <a:cubicBezTo>
                      <a:pt x="18010" y="128489"/>
                      <a:pt x="18010" y="128489"/>
                      <a:pt x="18010" y="128489"/>
                    </a:cubicBezTo>
                    <a:lnTo>
                      <a:pt x="128167" y="128489"/>
                    </a:lnTo>
                    <a:cubicBezTo>
                      <a:pt x="138348" y="128489"/>
                      <a:pt x="146601" y="136742"/>
                      <a:pt x="146601" y="146923"/>
                    </a:cubicBezTo>
                    <a:cubicBezTo>
                      <a:pt x="146601" y="146923"/>
                      <a:pt x="146601" y="146923"/>
                      <a:pt x="146601" y="146924"/>
                    </a:cubicBezTo>
                    <a:lnTo>
                      <a:pt x="146602" y="474482"/>
                    </a:lnTo>
                    <a:cubicBezTo>
                      <a:pt x="146602" y="484663"/>
                      <a:pt x="154855" y="492916"/>
                      <a:pt x="165037" y="492917"/>
                    </a:cubicBezTo>
                    <a:lnTo>
                      <a:pt x="272407" y="492917"/>
                    </a:lnTo>
                    <a:cubicBezTo>
                      <a:pt x="282588" y="492917"/>
                      <a:pt x="290841" y="484664"/>
                      <a:pt x="290841" y="474482"/>
                    </a:cubicBezTo>
                    <a:cubicBezTo>
                      <a:pt x="290841" y="474482"/>
                      <a:pt x="290841" y="474482"/>
                      <a:pt x="290841" y="474482"/>
                    </a:cubicBezTo>
                    <a:lnTo>
                      <a:pt x="290841" y="146923"/>
                    </a:lnTo>
                    <a:cubicBezTo>
                      <a:pt x="290841" y="136742"/>
                      <a:pt x="299095" y="128489"/>
                      <a:pt x="309276" y="128489"/>
                    </a:cubicBezTo>
                    <a:lnTo>
                      <a:pt x="419429" y="128489"/>
                    </a:lnTo>
                    <a:cubicBezTo>
                      <a:pt x="429610" y="128490"/>
                      <a:pt x="437863" y="120237"/>
                      <a:pt x="437864" y="110055"/>
                    </a:cubicBezTo>
                    <a:cubicBezTo>
                      <a:pt x="437864" y="110055"/>
                      <a:pt x="437864" y="110055"/>
                      <a:pt x="437864" y="110054"/>
                    </a:cubicBezTo>
                    <a:lnTo>
                      <a:pt x="437863" y="18015"/>
                    </a:lnTo>
                    <a:cubicBezTo>
                      <a:pt x="437864" y="7835"/>
                      <a:pt x="429611" y="-419"/>
                      <a:pt x="419429" y="-419"/>
                    </a:cubicBezTo>
                    <a:cubicBezTo>
                      <a:pt x="419429" y="-419"/>
                      <a:pt x="419428" y="-419"/>
                      <a:pt x="419428" y="-4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EDC0082-F13F-630A-FFF5-3576015744BD}"/>
                  </a:ext>
                </a:extLst>
              </p:cNvPr>
              <p:cNvSpPr/>
              <p:nvPr/>
            </p:nvSpPr>
            <p:spPr>
              <a:xfrm>
                <a:off x="5987336" y="3852226"/>
                <a:ext cx="454311" cy="493336"/>
              </a:xfrm>
              <a:custGeom>
                <a:avLst/>
                <a:gdLst>
                  <a:gd name="connsiteX0" fmla="*/ 171683 w 454311"/>
                  <a:gd name="connsiteY0" fmla="*/ -419 h 493336"/>
                  <a:gd name="connsiteX1" fmla="*/ 18011 w 454311"/>
                  <a:gd name="connsiteY1" fmla="*/ -419 h 493336"/>
                  <a:gd name="connsiteX2" fmla="*/ -424 w 454311"/>
                  <a:gd name="connsiteY2" fmla="*/ 18014 h 493336"/>
                  <a:gd name="connsiteX3" fmla="*/ -424 w 454311"/>
                  <a:gd name="connsiteY3" fmla="*/ 18015 h 493336"/>
                  <a:gd name="connsiteX4" fmla="*/ -424 w 454311"/>
                  <a:gd name="connsiteY4" fmla="*/ 474482 h 493336"/>
                  <a:gd name="connsiteX5" fmla="*/ 18010 w 454311"/>
                  <a:gd name="connsiteY5" fmla="*/ 492917 h 493336"/>
                  <a:gd name="connsiteX6" fmla="*/ 18011 w 454311"/>
                  <a:gd name="connsiteY6" fmla="*/ 492917 h 493336"/>
                  <a:gd name="connsiteX7" fmla="*/ 170990 w 454311"/>
                  <a:gd name="connsiteY7" fmla="*/ 492917 h 493336"/>
                  <a:gd name="connsiteX8" fmla="*/ 453887 w 454311"/>
                  <a:gd name="connsiteY8" fmla="*/ 244855 h 493336"/>
                  <a:gd name="connsiteX9" fmla="*/ 171683 w 454311"/>
                  <a:gd name="connsiteY9" fmla="*/ -419 h 493336"/>
                  <a:gd name="connsiteX10" fmla="*/ 164526 w 454311"/>
                  <a:gd name="connsiteY10" fmla="*/ 366795 h 493336"/>
                  <a:gd name="connsiteX11" fmla="*/ 157767 w 454311"/>
                  <a:gd name="connsiteY11" fmla="*/ 366795 h 493336"/>
                  <a:gd name="connsiteX12" fmla="*/ 139032 w 454311"/>
                  <a:gd name="connsiteY12" fmla="*/ 348361 h 493336"/>
                  <a:gd name="connsiteX13" fmla="*/ 139033 w 454311"/>
                  <a:gd name="connsiteY13" fmla="*/ 144136 h 493336"/>
                  <a:gd name="connsiteX14" fmla="*/ 157768 w 454311"/>
                  <a:gd name="connsiteY14" fmla="*/ 125701 h 493336"/>
                  <a:gd name="connsiteX15" fmla="*/ 165945 w 454311"/>
                  <a:gd name="connsiteY15" fmla="*/ 125701 h 493336"/>
                  <a:gd name="connsiteX16" fmla="*/ 306865 w 454311"/>
                  <a:gd name="connsiteY16" fmla="*/ 244855 h 493336"/>
                  <a:gd name="connsiteX17" fmla="*/ 164527 w 454311"/>
                  <a:gd name="connsiteY17" fmla="*/ 366795 h 493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4311" h="493336">
                    <a:moveTo>
                      <a:pt x="171683" y="-419"/>
                    </a:moveTo>
                    <a:lnTo>
                      <a:pt x="18011" y="-419"/>
                    </a:lnTo>
                    <a:cubicBezTo>
                      <a:pt x="7830" y="-419"/>
                      <a:pt x="-424" y="7834"/>
                      <a:pt x="-424" y="18014"/>
                    </a:cubicBezTo>
                    <a:cubicBezTo>
                      <a:pt x="-424" y="18015"/>
                      <a:pt x="-424" y="18015"/>
                      <a:pt x="-424" y="18015"/>
                    </a:cubicBezTo>
                    <a:lnTo>
                      <a:pt x="-424" y="474482"/>
                    </a:lnTo>
                    <a:cubicBezTo>
                      <a:pt x="-424" y="484663"/>
                      <a:pt x="7829" y="492916"/>
                      <a:pt x="18010" y="492917"/>
                    </a:cubicBezTo>
                    <a:cubicBezTo>
                      <a:pt x="18010" y="492917"/>
                      <a:pt x="18011" y="492917"/>
                      <a:pt x="18011" y="492917"/>
                    </a:cubicBezTo>
                    <a:lnTo>
                      <a:pt x="170990" y="492917"/>
                    </a:lnTo>
                    <a:cubicBezTo>
                      <a:pt x="345187" y="492917"/>
                      <a:pt x="453887" y="398150"/>
                      <a:pt x="453887" y="244855"/>
                    </a:cubicBezTo>
                    <a:cubicBezTo>
                      <a:pt x="453887" y="94346"/>
                      <a:pt x="349371" y="-419"/>
                      <a:pt x="171683" y="-419"/>
                    </a:cubicBezTo>
                    <a:close/>
                    <a:moveTo>
                      <a:pt x="164526" y="366795"/>
                    </a:moveTo>
                    <a:lnTo>
                      <a:pt x="157767" y="366795"/>
                    </a:lnTo>
                    <a:cubicBezTo>
                      <a:pt x="147503" y="366878"/>
                      <a:pt x="139116" y="358624"/>
                      <a:pt x="139032" y="348361"/>
                    </a:cubicBezTo>
                    <a:lnTo>
                      <a:pt x="139033" y="144136"/>
                    </a:lnTo>
                    <a:cubicBezTo>
                      <a:pt x="139116" y="133872"/>
                      <a:pt x="147504" y="125619"/>
                      <a:pt x="157768" y="125701"/>
                    </a:cubicBezTo>
                    <a:lnTo>
                      <a:pt x="165945" y="125701"/>
                    </a:lnTo>
                    <a:cubicBezTo>
                      <a:pt x="259420" y="125701"/>
                      <a:pt x="306865" y="161937"/>
                      <a:pt x="306865" y="244855"/>
                    </a:cubicBezTo>
                    <a:cubicBezTo>
                      <a:pt x="306865" y="330564"/>
                      <a:pt x="259420" y="366795"/>
                      <a:pt x="164527" y="3667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EFB6614-0513-2FE5-6710-90D984BA03AA}"/>
                  </a:ext>
                </a:extLst>
              </p:cNvPr>
              <p:cNvSpPr/>
              <p:nvPr/>
            </p:nvSpPr>
            <p:spPr>
              <a:xfrm>
                <a:off x="6800939" y="3852226"/>
                <a:ext cx="147544" cy="493335"/>
              </a:xfrm>
              <a:custGeom>
                <a:avLst/>
                <a:gdLst>
                  <a:gd name="connsiteX0" fmla="*/ 129110 w 147544"/>
                  <a:gd name="connsiteY0" fmla="*/ 0 h 493335"/>
                  <a:gd name="connsiteX1" fmla="*/ 147544 w 147544"/>
                  <a:gd name="connsiteY1" fmla="*/ 0 h 493335"/>
                  <a:gd name="connsiteX2" fmla="*/ 147544 w 147544"/>
                  <a:gd name="connsiteY2" fmla="*/ 493336 h 493335"/>
                  <a:gd name="connsiteX3" fmla="*/ 129110 w 147544"/>
                  <a:gd name="connsiteY3" fmla="*/ 493336 h 493335"/>
                  <a:gd name="connsiteX4" fmla="*/ 18435 w 147544"/>
                  <a:gd name="connsiteY4" fmla="*/ 493336 h 493335"/>
                  <a:gd name="connsiteX5" fmla="*/ 18435 w 147544"/>
                  <a:gd name="connsiteY5" fmla="*/ 0 h 493335"/>
                  <a:gd name="connsiteX6" fmla="*/ 0 w 147544"/>
                  <a:gd name="connsiteY6" fmla="*/ 0 h 493335"/>
                  <a:gd name="connsiteX7" fmla="*/ 18435 w 147544"/>
                  <a:gd name="connsiteY7" fmla="*/ 0 h 49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544" h="493335">
                    <a:moveTo>
                      <a:pt x="129110" y="0"/>
                    </a:moveTo>
                    <a:cubicBezTo>
                      <a:pt x="139291" y="0"/>
                      <a:pt x="147544" y="0"/>
                      <a:pt x="147544" y="0"/>
                    </a:cubicBezTo>
                    <a:lnTo>
                      <a:pt x="147544" y="493336"/>
                    </a:lnTo>
                    <a:cubicBezTo>
                      <a:pt x="147544" y="493336"/>
                      <a:pt x="139291" y="493336"/>
                      <a:pt x="129110" y="493336"/>
                    </a:cubicBezTo>
                    <a:lnTo>
                      <a:pt x="18435" y="493336"/>
                    </a:lnTo>
                    <a:lnTo>
                      <a:pt x="18435" y="0"/>
                    </a:lnTo>
                    <a:cubicBezTo>
                      <a:pt x="8253" y="0"/>
                      <a:pt x="0" y="0"/>
                      <a:pt x="0" y="0"/>
                    </a:cubicBezTo>
                    <a:cubicBezTo>
                      <a:pt x="0" y="0"/>
                      <a:pt x="8254" y="0"/>
                      <a:pt x="1843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8AE6235-1F51-F1B3-664D-8033FA28E3DE}"/>
                  </a:ext>
                </a:extLst>
              </p:cNvPr>
              <p:cNvSpPr/>
              <p:nvPr/>
            </p:nvSpPr>
            <p:spPr>
              <a:xfrm>
                <a:off x="5188868" y="3852225"/>
                <a:ext cx="438985" cy="506576"/>
              </a:xfrm>
              <a:custGeom>
                <a:avLst/>
                <a:gdLst>
                  <a:gd name="connsiteX0" fmla="*/ 420126 w 438985"/>
                  <a:gd name="connsiteY0" fmla="*/ -419 h 506576"/>
                  <a:gd name="connsiteX1" fmla="*/ 314847 w 438985"/>
                  <a:gd name="connsiteY1" fmla="*/ -419 h 506576"/>
                  <a:gd name="connsiteX2" fmla="*/ 296412 w 438985"/>
                  <a:gd name="connsiteY2" fmla="*/ 18015 h 506576"/>
                  <a:gd name="connsiteX3" fmla="*/ 296412 w 438985"/>
                  <a:gd name="connsiteY3" fmla="*/ 18016 h 506576"/>
                  <a:gd name="connsiteX4" fmla="*/ 296412 w 438985"/>
                  <a:gd name="connsiteY4" fmla="*/ 262973 h 506576"/>
                  <a:gd name="connsiteX5" fmla="*/ 219071 w 438985"/>
                  <a:gd name="connsiteY5" fmla="*/ 373763 h 506576"/>
                  <a:gd name="connsiteX6" fmla="*/ 141725 w 438985"/>
                  <a:gd name="connsiteY6" fmla="*/ 262973 h 506576"/>
                  <a:gd name="connsiteX7" fmla="*/ 141725 w 438985"/>
                  <a:gd name="connsiteY7" fmla="*/ 18015 h 506576"/>
                  <a:gd name="connsiteX8" fmla="*/ 123291 w 438985"/>
                  <a:gd name="connsiteY8" fmla="*/ -419 h 506576"/>
                  <a:gd name="connsiteX9" fmla="*/ 123290 w 438985"/>
                  <a:gd name="connsiteY9" fmla="*/ -419 h 506576"/>
                  <a:gd name="connsiteX10" fmla="*/ 18011 w 438985"/>
                  <a:gd name="connsiteY10" fmla="*/ -419 h 506576"/>
                  <a:gd name="connsiteX11" fmla="*/ -424 w 438985"/>
                  <a:gd name="connsiteY11" fmla="*/ 18015 h 506576"/>
                  <a:gd name="connsiteX12" fmla="*/ -424 w 438985"/>
                  <a:gd name="connsiteY12" fmla="*/ 18016 h 506576"/>
                  <a:gd name="connsiteX13" fmla="*/ -424 w 438985"/>
                  <a:gd name="connsiteY13" fmla="*/ 276907 h 506576"/>
                  <a:gd name="connsiteX14" fmla="*/ 219071 w 438985"/>
                  <a:gd name="connsiteY14" fmla="*/ 506157 h 506576"/>
                  <a:gd name="connsiteX15" fmla="*/ 438562 w 438985"/>
                  <a:gd name="connsiteY15" fmla="*/ 276209 h 506576"/>
                  <a:gd name="connsiteX16" fmla="*/ 438562 w 438985"/>
                  <a:gd name="connsiteY16" fmla="*/ 18015 h 506576"/>
                  <a:gd name="connsiteX17" fmla="*/ 420128 w 438985"/>
                  <a:gd name="connsiteY17" fmla="*/ -419 h 506576"/>
                  <a:gd name="connsiteX18" fmla="*/ 420126 w 438985"/>
                  <a:gd name="connsiteY18" fmla="*/ -419 h 50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985" h="506576">
                    <a:moveTo>
                      <a:pt x="420126" y="-419"/>
                    </a:moveTo>
                    <a:lnTo>
                      <a:pt x="314847" y="-419"/>
                    </a:lnTo>
                    <a:cubicBezTo>
                      <a:pt x="304666" y="-419"/>
                      <a:pt x="296412" y="7834"/>
                      <a:pt x="296412" y="18015"/>
                    </a:cubicBezTo>
                    <a:cubicBezTo>
                      <a:pt x="296412" y="18015"/>
                      <a:pt x="296412" y="18016"/>
                      <a:pt x="296412" y="18016"/>
                    </a:cubicBezTo>
                    <a:lnTo>
                      <a:pt x="296412" y="262973"/>
                    </a:lnTo>
                    <a:cubicBezTo>
                      <a:pt x="296412" y="345197"/>
                      <a:pt x="274114" y="373763"/>
                      <a:pt x="219071" y="373763"/>
                    </a:cubicBezTo>
                    <a:cubicBezTo>
                      <a:pt x="164022" y="373763"/>
                      <a:pt x="141725" y="345197"/>
                      <a:pt x="141725" y="262973"/>
                    </a:cubicBezTo>
                    <a:lnTo>
                      <a:pt x="141725" y="18015"/>
                    </a:lnTo>
                    <a:cubicBezTo>
                      <a:pt x="141725" y="7835"/>
                      <a:pt x="133472" y="-419"/>
                      <a:pt x="123291" y="-419"/>
                    </a:cubicBezTo>
                    <a:cubicBezTo>
                      <a:pt x="123291" y="-419"/>
                      <a:pt x="123290" y="-419"/>
                      <a:pt x="123290" y="-419"/>
                    </a:cubicBezTo>
                    <a:lnTo>
                      <a:pt x="18011" y="-419"/>
                    </a:lnTo>
                    <a:cubicBezTo>
                      <a:pt x="7830" y="-419"/>
                      <a:pt x="-424" y="7834"/>
                      <a:pt x="-424" y="18015"/>
                    </a:cubicBezTo>
                    <a:cubicBezTo>
                      <a:pt x="-424" y="18015"/>
                      <a:pt x="-424" y="18016"/>
                      <a:pt x="-424" y="18016"/>
                    </a:cubicBezTo>
                    <a:lnTo>
                      <a:pt x="-424" y="276907"/>
                    </a:lnTo>
                    <a:cubicBezTo>
                      <a:pt x="-424" y="428114"/>
                      <a:pt x="67167" y="506157"/>
                      <a:pt x="219071" y="506157"/>
                    </a:cubicBezTo>
                    <a:cubicBezTo>
                      <a:pt x="366791" y="506157"/>
                      <a:pt x="438562" y="423934"/>
                      <a:pt x="438562" y="276209"/>
                    </a:cubicBezTo>
                    <a:lnTo>
                      <a:pt x="438562" y="18015"/>
                    </a:lnTo>
                    <a:cubicBezTo>
                      <a:pt x="438562" y="7835"/>
                      <a:pt x="430309" y="-419"/>
                      <a:pt x="420128" y="-419"/>
                    </a:cubicBezTo>
                    <a:cubicBezTo>
                      <a:pt x="420127" y="-419"/>
                      <a:pt x="420127" y="-419"/>
                      <a:pt x="420126" y="-4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CBBA1D6-26BE-1B80-A8C0-3F18559F5FEF}"/>
                  </a:ext>
                </a:extLst>
              </p:cNvPr>
              <p:cNvSpPr/>
              <p:nvPr/>
            </p:nvSpPr>
            <p:spPr>
              <a:xfrm>
                <a:off x="3700614" y="3838985"/>
                <a:ext cx="384228" cy="520510"/>
              </a:xfrm>
              <a:custGeom>
                <a:avLst/>
                <a:gdLst>
                  <a:gd name="connsiteX0" fmla="*/ 257683 w 384228"/>
                  <a:gd name="connsiteY0" fmla="*/ 207924 h 520510"/>
                  <a:gd name="connsiteX1" fmla="*/ 194792 w 384228"/>
                  <a:gd name="connsiteY1" fmla="*/ 182133 h 520510"/>
                  <a:gd name="connsiteX2" fmla="*/ 158890 w 384228"/>
                  <a:gd name="connsiteY2" fmla="*/ 130876 h 520510"/>
                  <a:gd name="connsiteX3" fmla="*/ 219315 w 384228"/>
                  <a:gd name="connsiteY3" fmla="*/ 114598 h 520510"/>
                  <a:gd name="connsiteX4" fmla="*/ 272109 w 384228"/>
                  <a:gd name="connsiteY4" fmla="*/ 155694 h 520510"/>
                  <a:gd name="connsiteX5" fmla="*/ 281746 w 384228"/>
                  <a:gd name="connsiteY5" fmla="*/ 161794 h 520510"/>
                  <a:gd name="connsiteX6" fmla="*/ 281746 w 384228"/>
                  <a:gd name="connsiteY6" fmla="*/ 161794 h 520510"/>
                  <a:gd name="connsiteX7" fmla="*/ 295008 w 384228"/>
                  <a:gd name="connsiteY7" fmla="*/ 158873 h 520510"/>
                  <a:gd name="connsiteX8" fmla="*/ 371773 w 384228"/>
                  <a:gd name="connsiteY8" fmla="*/ 101577 h 520510"/>
                  <a:gd name="connsiteX9" fmla="*/ 375118 w 384228"/>
                  <a:gd name="connsiteY9" fmla="*/ 78362 h 520510"/>
                  <a:gd name="connsiteX10" fmla="*/ 374637 w 384228"/>
                  <a:gd name="connsiteY10" fmla="*/ 77750 h 520510"/>
                  <a:gd name="connsiteX11" fmla="*/ 200545 w 384228"/>
                  <a:gd name="connsiteY11" fmla="*/ -419 h 520510"/>
                  <a:gd name="connsiteX12" fmla="*/ 15890 w 384228"/>
                  <a:gd name="connsiteY12" fmla="*/ 146607 h 520510"/>
                  <a:gd name="connsiteX13" fmla="*/ 133134 w 384228"/>
                  <a:gd name="connsiteY13" fmla="*/ 298725 h 520510"/>
                  <a:gd name="connsiteX14" fmla="*/ 194636 w 384228"/>
                  <a:gd name="connsiteY14" fmla="*/ 321332 h 520510"/>
                  <a:gd name="connsiteX15" fmla="*/ 237831 w 384228"/>
                  <a:gd name="connsiteY15" fmla="*/ 383001 h 520510"/>
                  <a:gd name="connsiteX16" fmla="*/ 165131 w 384228"/>
                  <a:gd name="connsiteY16" fmla="*/ 402586 h 520510"/>
                  <a:gd name="connsiteX17" fmla="*/ 105988 w 384228"/>
                  <a:gd name="connsiteY17" fmla="*/ 357071 h 520510"/>
                  <a:gd name="connsiteX18" fmla="*/ 96981 w 384228"/>
                  <a:gd name="connsiteY18" fmla="*/ 351596 h 520510"/>
                  <a:gd name="connsiteX19" fmla="*/ 96734 w 384228"/>
                  <a:gd name="connsiteY19" fmla="*/ 351544 h 520510"/>
                  <a:gd name="connsiteX20" fmla="*/ 83898 w 384228"/>
                  <a:gd name="connsiteY20" fmla="*/ 354158 h 520510"/>
                  <a:gd name="connsiteX21" fmla="*/ 6652 w 384228"/>
                  <a:gd name="connsiteY21" fmla="*/ 408064 h 520510"/>
                  <a:gd name="connsiteX22" fmla="*/ 2573 w 384228"/>
                  <a:gd name="connsiteY22" fmla="*/ 431154 h 520510"/>
                  <a:gd name="connsiteX23" fmla="*/ 3021 w 384228"/>
                  <a:gd name="connsiteY23" fmla="*/ 431764 h 520510"/>
                  <a:gd name="connsiteX24" fmla="*/ 189394 w 384228"/>
                  <a:gd name="connsiteY24" fmla="*/ 520091 h 520510"/>
                  <a:gd name="connsiteX25" fmla="*/ 383804 w 384228"/>
                  <a:gd name="connsiteY25" fmla="*/ 354253 h 520510"/>
                  <a:gd name="connsiteX26" fmla="*/ 257683 w 384228"/>
                  <a:gd name="connsiteY26" fmla="*/ 207924 h 52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4228" h="520510">
                    <a:moveTo>
                      <a:pt x="257683" y="207924"/>
                    </a:moveTo>
                    <a:cubicBezTo>
                      <a:pt x="242441" y="201393"/>
                      <a:pt x="200535" y="183998"/>
                      <a:pt x="194792" y="182133"/>
                    </a:cubicBezTo>
                    <a:cubicBezTo>
                      <a:pt x="154046" y="168899"/>
                      <a:pt x="152117" y="149525"/>
                      <a:pt x="158890" y="130876"/>
                    </a:cubicBezTo>
                    <a:cubicBezTo>
                      <a:pt x="165662" y="112227"/>
                      <a:pt x="193099" y="103941"/>
                      <a:pt x="219315" y="114598"/>
                    </a:cubicBezTo>
                    <a:cubicBezTo>
                      <a:pt x="233388" y="120319"/>
                      <a:pt x="268309" y="151985"/>
                      <a:pt x="272109" y="155694"/>
                    </a:cubicBezTo>
                    <a:cubicBezTo>
                      <a:pt x="274637" y="158646"/>
                      <a:pt x="277995" y="160772"/>
                      <a:pt x="281746" y="161794"/>
                    </a:cubicBezTo>
                    <a:lnTo>
                      <a:pt x="281746" y="161794"/>
                    </a:lnTo>
                    <a:cubicBezTo>
                      <a:pt x="286381" y="162770"/>
                      <a:pt x="291212" y="161706"/>
                      <a:pt x="295008" y="158873"/>
                    </a:cubicBezTo>
                    <a:lnTo>
                      <a:pt x="371773" y="101577"/>
                    </a:lnTo>
                    <a:cubicBezTo>
                      <a:pt x="379107" y="96090"/>
                      <a:pt x="380605" y="85696"/>
                      <a:pt x="375118" y="78362"/>
                    </a:cubicBezTo>
                    <a:cubicBezTo>
                      <a:pt x="374963" y="78155"/>
                      <a:pt x="374802" y="77951"/>
                      <a:pt x="374637" y="77750"/>
                    </a:cubicBezTo>
                    <a:cubicBezTo>
                      <a:pt x="332850" y="27262"/>
                      <a:pt x="272291" y="-419"/>
                      <a:pt x="200545" y="-419"/>
                    </a:cubicBezTo>
                    <a:cubicBezTo>
                      <a:pt x="94627" y="-419"/>
                      <a:pt x="15890" y="63691"/>
                      <a:pt x="15890" y="146607"/>
                    </a:cubicBezTo>
                    <a:cubicBezTo>
                      <a:pt x="15890" y="219029"/>
                      <a:pt x="48265" y="261848"/>
                      <a:pt x="133134" y="298725"/>
                    </a:cubicBezTo>
                    <a:cubicBezTo>
                      <a:pt x="155080" y="306472"/>
                      <a:pt x="183335" y="318007"/>
                      <a:pt x="194636" y="321332"/>
                    </a:cubicBezTo>
                    <a:cubicBezTo>
                      <a:pt x="244083" y="335880"/>
                      <a:pt x="245979" y="360563"/>
                      <a:pt x="237831" y="383001"/>
                    </a:cubicBezTo>
                    <a:cubicBezTo>
                      <a:pt x="229684" y="405438"/>
                      <a:pt x="196807" y="415071"/>
                      <a:pt x="165131" y="402586"/>
                    </a:cubicBezTo>
                    <a:cubicBezTo>
                      <a:pt x="143024" y="393872"/>
                      <a:pt x="108402" y="360423"/>
                      <a:pt x="105988" y="357071"/>
                    </a:cubicBezTo>
                    <a:cubicBezTo>
                      <a:pt x="103663" y="354313"/>
                      <a:pt x="100500" y="352390"/>
                      <a:pt x="96981" y="351596"/>
                    </a:cubicBezTo>
                    <a:lnTo>
                      <a:pt x="96734" y="351544"/>
                    </a:lnTo>
                    <a:cubicBezTo>
                      <a:pt x="92278" y="350606"/>
                      <a:pt x="87632" y="351552"/>
                      <a:pt x="83898" y="354158"/>
                    </a:cubicBezTo>
                    <a:lnTo>
                      <a:pt x="6652" y="408064"/>
                    </a:lnTo>
                    <a:cubicBezTo>
                      <a:pt x="-851" y="413313"/>
                      <a:pt x="-2677" y="423651"/>
                      <a:pt x="2573" y="431154"/>
                    </a:cubicBezTo>
                    <a:cubicBezTo>
                      <a:pt x="2717" y="431361"/>
                      <a:pt x="2867" y="431564"/>
                      <a:pt x="3021" y="431764"/>
                    </a:cubicBezTo>
                    <a:cubicBezTo>
                      <a:pt x="47694" y="489540"/>
                      <a:pt x="113152" y="520091"/>
                      <a:pt x="189394" y="520091"/>
                    </a:cubicBezTo>
                    <a:cubicBezTo>
                      <a:pt x="302972" y="520091"/>
                      <a:pt x="383804" y="449718"/>
                      <a:pt x="383804" y="354253"/>
                    </a:cubicBezTo>
                    <a:cubicBezTo>
                      <a:pt x="383804" y="291544"/>
                      <a:pt x="349657" y="246949"/>
                      <a:pt x="257683" y="2079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BC1809FA-70E6-364A-3142-6FD8D975E249}"/>
                  </a:ext>
                </a:extLst>
              </p:cNvPr>
              <p:cNvSpPr/>
              <p:nvPr/>
            </p:nvSpPr>
            <p:spPr>
              <a:xfrm>
                <a:off x="7299544" y="3838985"/>
                <a:ext cx="519803" cy="519804"/>
              </a:xfrm>
              <a:custGeom>
                <a:avLst/>
                <a:gdLst>
                  <a:gd name="connsiteX0" fmla="*/ 259477 w 519803"/>
                  <a:gd name="connsiteY0" fmla="*/ -419 h 519804"/>
                  <a:gd name="connsiteX1" fmla="*/ -424 w 519803"/>
                  <a:gd name="connsiteY1" fmla="*/ 259483 h 519804"/>
                  <a:gd name="connsiteX2" fmla="*/ 259477 w 519803"/>
                  <a:gd name="connsiteY2" fmla="*/ 519385 h 519804"/>
                  <a:gd name="connsiteX3" fmla="*/ 519379 w 519803"/>
                  <a:gd name="connsiteY3" fmla="*/ 259483 h 519804"/>
                  <a:gd name="connsiteX4" fmla="*/ 259477 w 519803"/>
                  <a:gd name="connsiteY4" fmla="*/ -419 h 519804"/>
                  <a:gd name="connsiteX5" fmla="*/ 259477 w 519803"/>
                  <a:gd name="connsiteY5" fmla="*/ 375468 h 519804"/>
                  <a:gd name="connsiteX6" fmla="*/ 143492 w 519803"/>
                  <a:gd name="connsiteY6" fmla="*/ 259482 h 519804"/>
                  <a:gd name="connsiteX7" fmla="*/ 259477 w 519803"/>
                  <a:gd name="connsiteY7" fmla="*/ 143496 h 519804"/>
                  <a:gd name="connsiteX8" fmla="*/ 375463 w 519803"/>
                  <a:gd name="connsiteY8" fmla="*/ 259482 h 519804"/>
                  <a:gd name="connsiteX9" fmla="*/ 259477 w 519803"/>
                  <a:gd name="connsiteY9" fmla="*/ 375468 h 519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9803" h="519804">
                    <a:moveTo>
                      <a:pt x="259477" y="-419"/>
                    </a:moveTo>
                    <a:cubicBezTo>
                      <a:pt x="115937" y="-419"/>
                      <a:pt x="-424" y="115943"/>
                      <a:pt x="-424" y="259483"/>
                    </a:cubicBezTo>
                    <a:cubicBezTo>
                      <a:pt x="-424" y="403023"/>
                      <a:pt x="115939" y="519385"/>
                      <a:pt x="259477" y="519385"/>
                    </a:cubicBezTo>
                    <a:cubicBezTo>
                      <a:pt x="403018" y="519385"/>
                      <a:pt x="519379" y="403023"/>
                      <a:pt x="519379" y="259483"/>
                    </a:cubicBezTo>
                    <a:cubicBezTo>
                      <a:pt x="519379" y="115943"/>
                      <a:pt x="403016" y="-419"/>
                      <a:pt x="259477" y="-419"/>
                    </a:cubicBezTo>
                    <a:close/>
                    <a:moveTo>
                      <a:pt x="259477" y="375468"/>
                    </a:moveTo>
                    <a:cubicBezTo>
                      <a:pt x="195420" y="375468"/>
                      <a:pt x="143492" y="323539"/>
                      <a:pt x="143492" y="259482"/>
                    </a:cubicBezTo>
                    <a:cubicBezTo>
                      <a:pt x="143492" y="195425"/>
                      <a:pt x="195420" y="143496"/>
                      <a:pt x="259477" y="143496"/>
                    </a:cubicBezTo>
                    <a:cubicBezTo>
                      <a:pt x="323535" y="143496"/>
                      <a:pt x="375463" y="195425"/>
                      <a:pt x="375463" y="259482"/>
                    </a:cubicBezTo>
                    <a:cubicBezTo>
                      <a:pt x="375391" y="323510"/>
                      <a:pt x="323505" y="375396"/>
                      <a:pt x="259477" y="37546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7BD1FBA-F0C5-C7A8-7592-22B349942C66}"/>
                  </a:ext>
                </a:extLst>
              </p:cNvPr>
              <p:cNvSpPr/>
              <p:nvPr/>
            </p:nvSpPr>
            <p:spPr>
              <a:xfrm>
                <a:off x="8124944" y="3838985"/>
                <a:ext cx="384228" cy="520510"/>
              </a:xfrm>
              <a:custGeom>
                <a:avLst/>
                <a:gdLst>
                  <a:gd name="connsiteX0" fmla="*/ 257683 w 384228"/>
                  <a:gd name="connsiteY0" fmla="*/ 207924 h 520510"/>
                  <a:gd name="connsiteX1" fmla="*/ 194791 w 384228"/>
                  <a:gd name="connsiteY1" fmla="*/ 182133 h 520510"/>
                  <a:gd name="connsiteX2" fmla="*/ 158890 w 384228"/>
                  <a:gd name="connsiteY2" fmla="*/ 130876 h 520510"/>
                  <a:gd name="connsiteX3" fmla="*/ 219314 w 384228"/>
                  <a:gd name="connsiteY3" fmla="*/ 114598 h 520510"/>
                  <a:gd name="connsiteX4" fmla="*/ 272109 w 384228"/>
                  <a:gd name="connsiteY4" fmla="*/ 155694 h 520510"/>
                  <a:gd name="connsiteX5" fmla="*/ 281745 w 384228"/>
                  <a:gd name="connsiteY5" fmla="*/ 161794 h 520510"/>
                  <a:gd name="connsiteX6" fmla="*/ 281747 w 384228"/>
                  <a:gd name="connsiteY6" fmla="*/ 161794 h 520510"/>
                  <a:gd name="connsiteX7" fmla="*/ 295009 w 384228"/>
                  <a:gd name="connsiteY7" fmla="*/ 158873 h 520510"/>
                  <a:gd name="connsiteX8" fmla="*/ 371774 w 384228"/>
                  <a:gd name="connsiteY8" fmla="*/ 101577 h 520510"/>
                  <a:gd name="connsiteX9" fmla="*/ 375118 w 384228"/>
                  <a:gd name="connsiteY9" fmla="*/ 78362 h 520510"/>
                  <a:gd name="connsiteX10" fmla="*/ 374637 w 384228"/>
                  <a:gd name="connsiteY10" fmla="*/ 77750 h 520510"/>
                  <a:gd name="connsiteX11" fmla="*/ 200545 w 384228"/>
                  <a:gd name="connsiteY11" fmla="*/ -419 h 520510"/>
                  <a:gd name="connsiteX12" fmla="*/ 15891 w 384228"/>
                  <a:gd name="connsiteY12" fmla="*/ 146607 h 520510"/>
                  <a:gd name="connsiteX13" fmla="*/ 133134 w 384228"/>
                  <a:gd name="connsiteY13" fmla="*/ 298725 h 520510"/>
                  <a:gd name="connsiteX14" fmla="*/ 194637 w 384228"/>
                  <a:gd name="connsiteY14" fmla="*/ 321332 h 520510"/>
                  <a:gd name="connsiteX15" fmla="*/ 237832 w 384228"/>
                  <a:gd name="connsiteY15" fmla="*/ 383001 h 520510"/>
                  <a:gd name="connsiteX16" fmla="*/ 165132 w 384228"/>
                  <a:gd name="connsiteY16" fmla="*/ 402586 h 520510"/>
                  <a:gd name="connsiteX17" fmla="*/ 105989 w 384228"/>
                  <a:gd name="connsiteY17" fmla="*/ 357071 h 520510"/>
                  <a:gd name="connsiteX18" fmla="*/ 96981 w 384228"/>
                  <a:gd name="connsiteY18" fmla="*/ 351596 h 520510"/>
                  <a:gd name="connsiteX19" fmla="*/ 96735 w 384228"/>
                  <a:gd name="connsiteY19" fmla="*/ 351544 h 520510"/>
                  <a:gd name="connsiteX20" fmla="*/ 83899 w 384228"/>
                  <a:gd name="connsiteY20" fmla="*/ 354158 h 520510"/>
                  <a:gd name="connsiteX21" fmla="*/ 6652 w 384228"/>
                  <a:gd name="connsiteY21" fmla="*/ 408064 h 520510"/>
                  <a:gd name="connsiteX22" fmla="*/ 2573 w 384228"/>
                  <a:gd name="connsiteY22" fmla="*/ 431154 h 520510"/>
                  <a:gd name="connsiteX23" fmla="*/ 3021 w 384228"/>
                  <a:gd name="connsiteY23" fmla="*/ 431764 h 520510"/>
                  <a:gd name="connsiteX24" fmla="*/ 189394 w 384228"/>
                  <a:gd name="connsiteY24" fmla="*/ 520091 h 520510"/>
                  <a:gd name="connsiteX25" fmla="*/ 383804 w 384228"/>
                  <a:gd name="connsiteY25" fmla="*/ 354253 h 520510"/>
                  <a:gd name="connsiteX26" fmla="*/ 257683 w 384228"/>
                  <a:gd name="connsiteY26" fmla="*/ 207924 h 52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84228" h="520510">
                    <a:moveTo>
                      <a:pt x="257683" y="207924"/>
                    </a:moveTo>
                    <a:cubicBezTo>
                      <a:pt x="242441" y="201393"/>
                      <a:pt x="200535" y="183998"/>
                      <a:pt x="194791" y="182133"/>
                    </a:cubicBezTo>
                    <a:cubicBezTo>
                      <a:pt x="154046" y="168899"/>
                      <a:pt x="152117" y="149525"/>
                      <a:pt x="158890" y="130876"/>
                    </a:cubicBezTo>
                    <a:cubicBezTo>
                      <a:pt x="165662" y="112227"/>
                      <a:pt x="193098" y="103941"/>
                      <a:pt x="219314" y="114598"/>
                    </a:cubicBezTo>
                    <a:cubicBezTo>
                      <a:pt x="233388" y="120319"/>
                      <a:pt x="268309" y="151985"/>
                      <a:pt x="272109" y="155694"/>
                    </a:cubicBezTo>
                    <a:cubicBezTo>
                      <a:pt x="274638" y="158646"/>
                      <a:pt x="277994" y="160772"/>
                      <a:pt x="281745" y="161794"/>
                    </a:cubicBezTo>
                    <a:lnTo>
                      <a:pt x="281747" y="161794"/>
                    </a:lnTo>
                    <a:cubicBezTo>
                      <a:pt x="286381" y="162770"/>
                      <a:pt x="291212" y="161706"/>
                      <a:pt x="295009" y="158873"/>
                    </a:cubicBezTo>
                    <a:lnTo>
                      <a:pt x="371774" y="101577"/>
                    </a:lnTo>
                    <a:cubicBezTo>
                      <a:pt x="379108" y="96090"/>
                      <a:pt x="380604" y="85696"/>
                      <a:pt x="375118" y="78362"/>
                    </a:cubicBezTo>
                    <a:cubicBezTo>
                      <a:pt x="374962" y="78155"/>
                      <a:pt x="374802" y="77951"/>
                      <a:pt x="374637" y="77750"/>
                    </a:cubicBezTo>
                    <a:cubicBezTo>
                      <a:pt x="332850" y="27262"/>
                      <a:pt x="272291" y="-419"/>
                      <a:pt x="200545" y="-419"/>
                    </a:cubicBezTo>
                    <a:cubicBezTo>
                      <a:pt x="94628" y="-419"/>
                      <a:pt x="15891" y="63691"/>
                      <a:pt x="15891" y="146607"/>
                    </a:cubicBezTo>
                    <a:cubicBezTo>
                      <a:pt x="15891" y="219029"/>
                      <a:pt x="48265" y="261848"/>
                      <a:pt x="133134" y="298725"/>
                    </a:cubicBezTo>
                    <a:cubicBezTo>
                      <a:pt x="155080" y="306472"/>
                      <a:pt x="183335" y="318007"/>
                      <a:pt x="194637" y="321332"/>
                    </a:cubicBezTo>
                    <a:cubicBezTo>
                      <a:pt x="244084" y="335880"/>
                      <a:pt x="245979" y="360563"/>
                      <a:pt x="237832" y="383001"/>
                    </a:cubicBezTo>
                    <a:cubicBezTo>
                      <a:pt x="229685" y="405438"/>
                      <a:pt x="196808" y="415071"/>
                      <a:pt x="165132" y="402586"/>
                    </a:cubicBezTo>
                    <a:cubicBezTo>
                      <a:pt x="143024" y="393872"/>
                      <a:pt x="108401" y="360423"/>
                      <a:pt x="105989" y="357071"/>
                    </a:cubicBezTo>
                    <a:cubicBezTo>
                      <a:pt x="103663" y="354313"/>
                      <a:pt x="100499" y="352390"/>
                      <a:pt x="96981" y="351596"/>
                    </a:cubicBezTo>
                    <a:lnTo>
                      <a:pt x="96735" y="351544"/>
                    </a:lnTo>
                    <a:cubicBezTo>
                      <a:pt x="92279" y="350606"/>
                      <a:pt x="87633" y="351552"/>
                      <a:pt x="83899" y="354158"/>
                    </a:cubicBezTo>
                    <a:lnTo>
                      <a:pt x="6652" y="408064"/>
                    </a:lnTo>
                    <a:cubicBezTo>
                      <a:pt x="-851" y="413313"/>
                      <a:pt x="-2677" y="423651"/>
                      <a:pt x="2573" y="431154"/>
                    </a:cubicBezTo>
                    <a:cubicBezTo>
                      <a:pt x="2717" y="431361"/>
                      <a:pt x="2867" y="431564"/>
                      <a:pt x="3021" y="431764"/>
                    </a:cubicBezTo>
                    <a:cubicBezTo>
                      <a:pt x="47695" y="489540"/>
                      <a:pt x="113152" y="520091"/>
                      <a:pt x="189394" y="520091"/>
                    </a:cubicBezTo>
                    <a:cubicBezTo>
                      <a:pt x="302972" y="520091"/>
                      <a:pt x="383804" y="449718"/>
                      <a:pt x="383804" y="354253"/>
                    </a:cubicBezTo>
                    <a:cubicBezTo>
                      <a:pt x="383803" y="291544"/>
                      <a:pt x="349656" y="246949"/>
                      <a:pt x="257683" y="2079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  <p:grpSp>
          <p:nvGrpSpPr>
            <p:cNvPr id="8" name="Graphic 9">
              <a:extLst>
                <a:ext uri="{FF2B5EF4-FFF2-40B4-BE49-F238E27FC236}">
                  <a16:creationId xmlns:a16="http://schemas.microsoft.com/office/drawing/2014/main" id="{8355DD3D-687E-79DE-B55B-EE8AD9369FBC}"/>
                </a:ext>
              </a:extLst>
            </p:cNvPr>
            <p:cNvGrpSpPr/>
            <p:nvPr/>
          </p:nvGrpSpPr>
          <p:grpSpPr>
            <a:xfrm>
              <a:off x="966787" y="1938997"/>
              <a:ext cx="10253698" cy="1562101"/>
              <a:chOff x="966787" y="1938997"/>
              <a:chExt cx="10253698" cy="1562101"/>
            </a:xfrm>
            <a:grpFill/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348B7231-F002-1472-A79E-8560EB8F2F30}"/>
                  </a:ext>
                </a:extLst>
              </p:cNvPr>
              <p:cNvSpPr/>
              <p:nvPr/>
            </p:nvSpPr>
            <p:spPr>
              <a:xfrm>
                <a:off x="2852739" y="1938997"/>
                <a:ext cx="1562101" cy="1562101"/>
              </a:xfrm>
              <a:custGeom>
                <a:avLst/>
                <a:gdLst>
                  <a:gd name="connsiteX0" fmla="*/ 780626 w 1562101"/>
                  <a:gd name="connsiteY0" fmla="*/ -419 h 1562101"/>
                  <a:gd name="connsiteX1" fmla="*/ -424 w 1562101"/>
                  <a:gd name="connsiteY1" fmla="*/ 780632 h 1562101"/>
                  <a:gd name="connsiteX2" fmla="*/ 780626 w 1562101"/>
                  <a:gd name="connsiteY2" fmla="*/ 1561682 h 1562101"/>
                  <a:gd name="connsiteX3" fmla="*/ 1561677 w 1562101"/>
                  <a:gd name="connsiteY3" fmla="*/ 780631 h 1562101"/>
                  <a:gd name="connsiteX4" fmla="*/ 780626 w 1562101"/>
                  <a:gd name="connsiteY4" fmla="*/ -419 h 1562101"/>
                  <a:gd name="connsiteX5" fmla="*/ 780626 w 1562101"/>
                  <a:gd name="connsiteY5" fmla="*/ 1161632 h 1562101"/>
                  <a:gd name="connsiteX6" fmla="*/ 399625 w 1562101"/>
                  <a:gd name="connsiteY6" fmla="*/ 780632 h 1562101"/>
                  <a:gd name="connsiteX7" fmla="*/ 780625 w 1562101"/>
                  <a:gd name="connsiteY7" fmla="*/ 399631 h 1562101"/>
                  <a:gd name="connsiteX8" fmla="*/ 1161627 w 1562101"/>
                  <a:gd name="connsiteY8" fmla="*/ 780631 h 1562101"/>
                  <a:gd name="connsiteX9" fmla="*/ 780626 w 1562101"/>
                  <a:gd name="connsiteY9" fmla="*/ 1161632 h 156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2101" h="1562101">
                    <a:moveTo>
                      <a:pt x="780626" y="-419"/>
                    </a:moveTo>
                    <a:cubicBezTo>
                      <a:pt x="349264" y="-419"/>
                      <a:pt x="-424" y="349269"/>
                      <a:pt x="-424" y="780632"/>
                    </a:cubicBezTo>
                    <a:cubicBezTo>
                      <a:pt x="-424" y="1211994"/>
                      <a:pt x="349264" y="1561682"/>
                      <a:pt x="780626" y="1561682"/>
                    </a:cubicBezTo>
                    <a:cubicBezTo>
                      <a:pt x="1211989" y="1561682"/>
                      <a:pt x="1561677" y="1211994"/>
                      <a:pt x="1561677" y="780631"/>
                    </a:cubicBezTo>
                    <a:cubicBezTo>
                      <a:pt x="1561677" y="349269"/>
                      <a:pt x="1211989" y="-419"/>
                      <a:pt x="780626" y="-419"/>
                    </a:cubicBezTo>
                    <a:close/>
                    <a:moveTo>
                      <a:pt x="780626" y="1161632"/>
                    </a:moveTo>
                    <a:cubicBezTo>
                      <a:pt x="570206" y="1161632"/>
                      <a:pt x="399626" y="991053"/>
                      <a:pt x="399625" y="780632"/>
                    </a:cubicBezTo>
                    <a:cubicBezTo>
                      <a:pt x="399625" y="570211"/>
                      <a:pt x="570204" y="399632"/>
                      <a:pt x="780625" y="399631"/>
                    </a:cubicBezTo>
                    <a:cubicBezTo>
                      <a:pt x="991046" y="399631"/>
                      <a:pt x="1161626" y="570211"/>
                      <a:pt x="1161627" y="780631"/>
                    </a:cubicBezTo>
                    <a:cubicBezTo>
                      <a:pt x="1161389" y="990953"/>
                      <a:pt x="990949" y="1161394"/>
                      <a:pt x="780626" y="11616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A064F3E-89B1-7C21-97EA-4880ED32C4C2}"/>
                  </a:ext>
                </a:extLst>
              </p:cNvPr>
              <p:cNvSpPr/>
              <p:nvPr/>
            </p:nvSpPr>
            <p:spPr>
              <a:xfrm>
                <a:off x="4571063" y="1958048"/>
                <a:ext cx="1523028" cy="1524000"/>
              </a:xfrm>
              <a:custGeom>
                <a:avLst/>
                <a:gdLst>
                  <a:gd name="connsiteX0" fmla="*/ 1484505 w 1523028"/>
                  <a:gd name="connsiteY0" fmla="*/ -419 h 1524000"/>
                  <a:gd name="connsiteX1" fmla="*/ 417704 w 1523028"/>
                  <a:gd name="connsiteY1" fmla="*/ -419 h 1524000"/>
                  <a:gd name="connsiteX2" fmla="*/ 379604 w 1523028"/>
                  <a:gd name="connsiteY2" fmla="*/ 37681 h 1524000"/>
                  <a:gd name="connsiteX3" fmla="*/ 379604 w 1523028"/>
                  <a:gd name="connsiteY3" fmla="*/ 342481 h 1524000"/>
                  <a:gd name="connsiteX4" fmla="*/ 417704 w 1523028"/>
                  <a:gd name="connsiteY4" fmla="*/ 380581 h 1524000"/>
                  <a:gd name="connsiteX5" fmla="*/ 1141605 w 1523028"/>
                  <a:gd name="connsiteY5" fmla="*/ 380581 h 1524000"/>
                  <a:gd name="connsiteX6" fmla="*/ 1141605 w 1523028"/>
                  <a:gd name="connsiteY6" fmla="*/ 1047326 h 1524000"/>
                  <a:gd name="connsiteX7" fmla="*/ 1046355 w 1523028"/>
                  <a:gd name="connsiteY7" fmla="*/ 1142576 h 1524000"/>
                  <a:gd name="connsiteX8" fmla="*/ 1046355 w 1523028"/>
                  <a:gd name="connsiteY8" fmla="*/ 1142581 h 1524000"/>
                  <a:gd name="connsiteX9" fmla="*/ 760604 w 1523028"/>
                  <a:gd name="connsiteY9" fmla="*/ 1142581 h 1524000"/>
                  <a:gd name="connsiteX10" fmla="*/ 381121 w 1523028"/>
                  <a:gd name="connsiteY10" fmla="*/ 795730 h 1524000"/>
                  <a:gd name="connsiteX11" fmla="*/ 343380 w 1523028"/>
                  <a:gd name="connsiteY11" fmla="*/ 761581 h 1524000"/>
                  <a:gd name="connsiteX12" fmla="*/ 37816 w 1523028"/>
                  <a:gd name="connsiteY12" fmla="*/ 761581 h 1524000"/>
                  <a:gd name="connsiteX13" fmla="*/ -423 w 1523028"/>
                  <a:gd name="connsiteY13" fmla="*/ 799126 h 1524000"/>
                  <a:gd name="connsiteX14" fmla="*/ -374 w 1523028"/>
                  <a:gd name="connsiteY14" fmla="*/ 801422 h 1524000"/>
                  <a:gd name="connsiteX15" fmla="*/ 760604 w 1523028"/>
                  <a:gd name="connsiteY15" fmla="*/ 1523581 h 1524000"/>
                  <a:gd name="connsiteX16" fmla="*/ 1103504 w 1523028"/>
                  <a:gd name="connsiteY16" fmla="*/ 1523581 h 1524000"/>
                  <a:gd name="connsiteX17" fmla="*/ 1141604 w 1523028"/>
                  <a:gd name="connsiteY17" fmla="*/ 1485481 h 1524000"/>
                  <a:gd name="connsiteX18" fmla="*/ 1141604 w 1523028"/>
                  <a:gd name="connsiteY18" fmla="*/ 1333079 h 1524000"/>
                  <a:gd name="connsiteX19" fmla="*/ 1332104 w 1523028"/>
                  <a:gd name="connsiteY19" fmla="*/ 1142579 h 1524000"/>
                  <a:gd name="connsiteX20" fmla="*/ 1332108 w 1523028"/>
                  <a:gd name="connsiteY20" fmla="*/ 1142579 h 1524000"/>
                  <a:gd name="connsiteX21" fmla="*/ 1484505 w 1523028"/>
                  <a:gd name="connsiteY21" fmla="*/ 1142582 h 1524000"/>
                  <a:gd name="connsiteX22" fmla="*/ 1522605 w 1523028"/>
                  <a:gd name="connsiteY22" fmla="*/ 1104483 h 1524000"/>
                  <a:gd name="connsiteX23" fmla="*/ 1522605 w 1523028"/>
                  <a:gd name="connsiteY23" fmla="*/ 1104483 h 1524000"/>
                  <a:gd name="connsiteX24" fmla="*/ 1522605 w 1523028"/>
                  <a:gd name="connsiteY24" fmla="*/ 37681 h 1524000"/>
                  <a:gd name="connsiteX25" fmla="*/ 1484505 w 1523028"/>
                  <a:gd name="connsiteY25" fmla="*/ -419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23028" h="1524000">
                    <a:moveTo>
                      <a:pt x="1484505" y="-419"/>
                    </a:moveTo>
                    <a:lnTo>
                      <a:pt x="417704" y="-419"/>
                    </a:lnTo>
                    <a:cubicBezTo>
                      <a:pt x="396661" y="-419"/>
                      <a:pt x="379604" y="16639"/>
                      <a:pt x="379604" y="37681"/>
                    </a:cubicBezTo>
                    <a:lnTo>
                      <a:pt x="379604" y="342481"/>
                    </a:lnTo>
                    <a:cubicBezTo>
                      <a:pt x="379604" y="363523"/>
                      <a:pt x="396661" y="380581"/>
                      <a:pt x="417704" y="380581"/>
                    </a:cubicBezTo>
                    <a:lnTo>
                      <a:pt x="1141605" y="380581"/>
                    </a:lnTo>
                    <a:lnTo>
                      <a:pt x="1141605" y="1047326"/>
                    </a:lnTo>
                    <a:cubicBezTo>
                      <a:pt x="1141605" y="1099931"/>
                      <a:pt x="1098960" y="1142576"/>
                      <a:pt x="1046355" y="1142576"/>
                    </a:cubicBezTo>
                    <a:lnTo>
                      <a:pt x="1046355" y="1142581"/>
                    </a:lnTo>
                    <a:lnTo>
                      <a:pt x="760604" y="1142581"/>
                    </a:lnTo>
                    <a:cubicBezTo>
                      <a:pt x="563507" y="1142341"/>
                      <a:pt x="399034" y="992012"/>
                      <a:pt x="381121" y="795730"/>
                    </a:cubicBezTo>
                    <a:cubicBezTo>
                      <a:pt x="379256" y="776304"/>
                      <a:pt x="362895" y="761500"/>
                      <a:pt x="343380" y="761581"/>
                    </a:cubicBezTo>
                    <a:lnTo>
                      <a:pt x="37816" y="761581"/>
                    </a:lnTo>
                    <a:cubicBezTo>
                      <a:pt x="16889" y="761389"/>
                      <a:pt x="-231" y="778199"/>
                      <a:pt x="-423" y="799126"/>
                    </a:cubicBezTo>
                    <a:cubicBezTo>
                      <a:pt x="-430" y="799891"/>
                      <a:pt x="-413" y="800657"/>
                      <a:pt x="-374" y="801422"/>
                    </a:cubicBezTo>
                    <a:cubicBezTo>
                      <a:pt x="20837" y="1206226"/>
                      <a:pt x="355245" y="1523576"/>
                      <a:pt x="760604" y="1523581"/>
                    </a:cubicBezTo>
                    <a:lnTo>
                      <a:pt x="1103504" y="1523581"/>
                    </a:lnTo>
                    <a:cubicBezTo>
                      <a:pt x="1124547" y="1523581"/>
                      <a:pt x="1141604" y="1506524"/>
                      <a:pt x="1141604" y="1485481"/>
                    </a:cubicBezTo>
                    <a:lnTo>
                      <a:pt x="1141604" y="1333079"/>
                    </a:lnTo>
                    <a:cubicBezTo>
                      <a:pt x="1141604" y="1227869"/>
                      <a:pt x="1226894" y="1142579"/>
                      <a:pt x="1332104" y="1142579"/>
                    </a:cubicBezTo>
                    <a:cubicBezTo>
                      <a:pt x="1332105" y="1142579"/>
                      <a:pt x="1332107" y="1142579"/>
                      <a:pt x="1332108" y="1142579"/>
                    </a:cubicBezTo>
                    <a:lnTo>
                      <a:pt x="1484505" y="1142582"/>
                    </a:lnTo>
                    <a:cubicBezTo>
                      <a:pt x="1505547" y="1142583"/>
                      <a:pt x="1522604" y="1125525"/>
                      <a:pt x="1522605" y="1104483"/>
                    </a:cubicBezTo>
                    <a:cubicBezTo>
                      <a:pt x="1522605" y="1104483"/>
                      <a:pt x="1522605" y="1104483"/>
                      <a:pt x="1522605" y="1104483"/>
                    </a:cubicBezTo>
                    <a:lnTo>
                      <a:pt x="1522605" y="37681"/>
                    </a:lnTo>
                    <a:cubicBezTo>
                      <a:pt x="1522605" y="16639"/>
                      <a:pt x="1505547" y="-419"/>
                      <a:pt x="1484505" y="-4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3169F45-04BA-E8B4-A2F1-22071C408900}"/>
                  </a:ext>
                </a:extLst>
              </p:cNvPr>
              <p:cNvSpPr/>
              <p:nvPr/>
            </p:nvSpPr>
            <p:spPr>
              <a:xfrm>
                <a:off x="7999096" y="1958048"/>
                <a:ext cx="1524000" cy="1524001"/>
              </a:xfrm>
              <a:custGeom>
                <a:avLst/>
                <a:gdLst>
                  <a:gd name="connsiteX0" fmla="*/ 37675 w 1524000"/>
                  <a:gd name="connsiteY0" fmla="*/ -419 h 1524001"/>
                  <a:gd name="connsiteX1" fmla="*/ 1104476 w 1524000"/>
                  <a:gd name="connsiteY1" fmla="*/ -419 h 1524001"/>
                  <a:gd name="connsiteX2" fmla="*/ 1142576 w 1524000"/>
                  <a:gd name="connsiteY2" fmla="*/ 37681 h 1524001"/>
                  <a:gd name="connsiteX3" fmla="*/ 1142576 w 1524000"/>
                  <a:gd name="connsiteY3" fmla="*/ 189877 h 1524001"/>
                  <a:gd name="connsiteX4" fmla="*/ 1332821 w 1524000"/>
                  <a:gd name="connsiteY4" fmla="*/ 380377 h 1524001"/>
                  <a:gd name="connsiteX5" fmla="*/ 1485476 w 1524000"/>
                  <a:gd name="connsiteY5" fmla="*/ 380581 h 1524001"/>
                  <a:gd name="connsiteX6" fmla="*/ 1523576 w 1524000"/>
                  <a:gd name="connsiteY6" fmla="*/ 418681 h 1524001"/>
                  <a:gd name="connsiteX7" fmla="*/ 1523576 w 1524000"/>
                  <a:gd name="connsiteY7" fmla="*/ 1485482 h 1524001"/>
                  <a:gd name="connsiteX8" fmla="*/ 1485476 w 1524000"/>
                  <a:gd name="connsiteY8" fmla="*/ 1523582 h 1524001"/>
                  <a:gd name="connsiteX9" fmla="*/ 1180676 w 1524000"/>
                  <a:gd name="connsiteY9" fmla="*/ 1523582 h 1524001"/>
                  <a:gd name="connsiteX10" fmla="*/ 1142576 w 1524000"/>
                  <a:gd name="connsiteY10" fmla="*/ 1485482 h 1524001"/>
                  <a:gd name="connsiteX11" fmla="*/ 1142576 w 1524000"/>
                  <a:gd name="connsiteY11" fmla="*/ 475825 h 1524001"/>
                  <a:gd name="connsiteX12" fmla="*/ 1047384 w 1524000"/>
                  <a:gd name="connsiteY12" fmla="*/ 380581 h 1524001"/>
                  <a:gd name="connsiteX13" fmla="*/ 475768 w 1524000"/>
                  <a:gd name="connsiteY13" fmla="*/ 380581 h 1524001"/>
                  <a:gd name="connsiteX14" fmla="*/ 380576 w 1524000"/>
                  <a:gd name="connsiteY14" fmla="*/ 475825 h 1524001"/>
                  <a:gd name="connsiteX15" fmla="*/ 380576 w 1524000"/>
                  <a:gd name="connsiteY15" fmla="*/ 1485482 h 1524001"/>
                  <a:gd name="connsiteX16" fmla="*/ 342476 w 1524000"/>
                  <a:gd name="connsiteY16" fmla="*/ 1523582 h 1524001"/>
                  <a:gd name="connsiteX17" fmla="*/ 37676 w 1524000"/>
                  <a:gd name="connsiteY17" fmla="*/ 1523582 h 1524001"/>
                  <a:gd name="connsiteX18" fmla="*/ -424 w 1524000"/>
                  <a:gd name="connsiteY18" fmla="*/ 1485482 h 1524001"/>
                  <a:gd name="connsiteX19" fmla="*/ -424 w 1524000"/>
                  <a:gd name="connsiteY19" fmla="*/ 37681 h 1524001"/>
                  <a:gd name="connsiteX20" fmla="*/ 37675 w 1524000"/>
                  <a:gd name="connsiteY20" fmla="*/ -419 h 152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24000" h="1524001">
                    <a:moveTo>
                      <a:pt x="37675" y="-419"/>
                    </a:moveTo>
                    <a:lnTo>
                      <a:pt x="1104476" y="-419"/>
                    </a:lnTo>
                    <a:cubicBezTo>
                      <a:pt x="1125518" y="-419"/>
                      <a:pt x="1142576" y="16639"/>
                      <a:pt x="1142576" y="37681"/>
                    </a:cubicBezTo>
                    <a:lnTo>
                      <a:pt x="1142576" y="189877"/>
                    </a:lnTo>
                    <a:cubicBezTo>
                      <a:pt x="1142576" y="294988"/>
                      <a:pt x="1227710" y="380237"/>
                      <a:pt x="1332821" y="380377"/>
                    </a:cubicBezTo>
                    <a:lnTo>
                      <a:pt x="1485476" y="380581"/>
                    </a:lnTo>
                    <a:cubicBezTo>
                      <a:pt x="1506518" y="380581"/>
                      <a:pt x="1523576" y="397639"/>
                      <a:pt x="1523576" y="418681"/>
                    </a:cubicBezTo>
                    <a:lnTo>
                      <a:pt x="1523576" y="1485482"/>
                    </a:lnTo>
                    <a:cubicBezTo>
                      <a:pt x="1523576" y="1506524"/>
                      <a:pt x="1506518" y="1523582"/>
                      <a:pt x="1485476" y="1523582"/>
                    </a:cubicBezTo>
                    <a:lnTo>
                      <a:pt x="1180676" y="1523582"/>
                    </a:lnTo>
                    <a:cubicBezTo>
                      <a:pt x="1159634" y="1523582"/>
                      <a:pt x="1142576" y="1506524"/>
                      <a:pt x="1142576" y="1485482"/>
                    </a:cubicBezTo>
                    <a:lnTo>
                      <a:pt x="1142576" y="475825"/>
                    </a:lnTo>
                    <a:cubicBezTo>
                      <a:pt x="1142575" y="423244"/>
                      <a:pt x="1099965" y="380611"/>
                      <a:pt x="1047384" y="380581"/>
                    </a:cubicBezTo>
                    <a:lnTo>
                      <a:pt x="475768" y="380581"/>
                    </a:lnTo>
                    <a:cubicBezTo>
                      <a:pt x="423187" y="380611"/>
                      <a:pt x="380577" y="423244"/>
                      <a:pt x="380576" y="475825"/>
                    </a:cubicBezTo>
                    <a:lnTo>
                      <a:pt x="380576" y="1485482"/>
                    </a:lnTo>
                    <a:cubicBezTo>
                      <a:pt x="380576" y="1506524"/>
                      <a:pt x="363518" y="1523582"/>
                      <a:pt x="342476" y="1523582"/>
                    </a:cubicBezTo>
                    <a:lnTo>
                      <a:pt x="37676" y="1523582"/>
                    </a:lnTo>
                    <a:cubicBezTo>
                      <a:pt x="16634" y="1523582"/>
                      <a:pt x="-424" y="1506524"/>
                      <a:pt x="-424" y="1485482"/>
                    </a:cubicBezTo>
                    <a:lnTo>
                      <a:pt x="-424" y="37681"/>
                    </a:lnTo>
                    <a:cubicBezTo>
                      <a:pt x="-424" y="16639"/>
                      <a:pt x="16633" y="-419"/>
                      <a:pt x="37675" y="-4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EB19C45-2346-1553-6664-3F4F5E0FC7CE}"/>
                  </a:ext>
                </a:extLst>
              </p:cNvPr>
              <p:cNvSpPr/>
              <p:nvPr/>
            </p:nvSpPr>
            <p:spPr>
              <a:xfrm>
                <a:off x="6279193" y="1958048"/>
                <a:ext cx="1524000" cy="1524001"/>
              </a:xfrm>
              <a:custGeom>
                <a:avLst/>
                <a:gdLst>
                  <a:gd name="connsiteX0" fmla="*/ 1485478 w 1524000"/>
                  <a:gd name="connsiteY0" fmla="*/ 380581 h 1524001"/>
                  <a:gd name="connsiteX1" fmla="*/ 1332330 w 1524000"/>
                  <a:gd name="connsiteY1" fmla="*/ 379981 h 1524001"/>
                  <a:gd name="connsiteX2" fmla="*/ 1142577 w 1524000"/>
                  <a:gd name="connsiteY2" fmla="*/ 189482 h 1524001"/>
                  <a:gd name="connsiteX3" fmla="*/ 1142577 w 1524000"/>
                  <a:gd name="connsiteY3" fmla="*/ 37681 h 1524001"/>
                  <a:gd name="connsiteX4" fmla="*/ 1104477 w 1524000"/>
                  <a:gd name="connsiteY4" fmla="*/ -419 h 1524001"/>
                  <a:gd name="connsiteX5" fmla="*/ 761576 w 1524000"/>
                  <a:gd name="connsiteY5" fmla="*/ -419 h 1524001"/>
                  <a:gd name="connsiteX6" fmla="*/ -424 w 1524000"/>
                  <a:gd name="connsiteY6" fmla="*/ 761581 h 1524001"/>
                  <a:gd name="connsiteX7" fmla="*/ -424 w 1524000"/>
                  <a:gd name="connsiteY7" fmla="*/ 1485482 h 1524001"/>
                  <a:gd name="connsiteX8" fmla="*/ 37676 w 1524000"/>
                  <a:gd name="connsiteY8" fmla="*/ 1523582 h 1524001"/>
                  <a:gd name="connsiteX9" fmla="*/ 342476 w 1524000"/>
                  <a:gd name="connsiteY9" fmla="*/ 1523582 h 1524001"/>
                  <a:gd name="connsiteX10" fmla="*/ 380576 w 1524000"/>
                  <a:gd name="connsiteY10" fmla="*/ 1485482 h 1524001"/>
                  <a:gd name="connsiteX11" fmla="*/ 380576 w 1524000"/>
                  <a:gd name="connsiteY11" fmla="*/ 761581 h 1524001"/>
                  <a:gd name="connsiteX12" fmla="*/ 761576 w 1524000"/>
                  <a:gd name="connsiteY12" fmla="*/ 380581 h 1524001"/>
                  <a:gd name="connsiteX13" fmla="*/ 1047385 w 1524000"/>
                  <a:gd name="connsiteY13" fmla="*/ 380581 h 1524001"/>
                  <a:gd name="connsiteX14" fmla="*/ 1142577 w 1524000"/>
                  <a:gd name="connsiteY14" fmla="*/ 475826 h 1524001"/>
                  <a:gd name="connsiteX15" fmla="*/ 1142577 w 1524000"/>
                  <a:gd name="connsiteY15" fmla="*/ 666326 h 1524001"/>
                  <a:gd name="connsiteX16" fmla="*/ 1047326 w 1524000"/>
                  <a:gd name="connsiteY16" fmla="*/ 761576 h 1524001"/>
                  <a:gd name="connsiteX17" fmla="*/ 1047328 w 1524000"/>
                  <a:gd name="connsiteY17" fmla="*/ 761581 h 1524001"/>
                  <a:gd name="connsiteX18" fmla="*/ 628225 w 1524000"/>
                  <a:gd name="connsiteY18" fmla="*/ 761581 h 1524001"/>
                  <a:gd name="connsiteX19" fmla="*/ 590125 w 1524000"/>
                  <a:gd name="connsiteY19" fmla="*/ 799681 h 1524001"/>
                  <a:gd name="connsiteX20" fmla="*/ 590125 w 1524000"/>
                  <a:gd name="connsiteY20" fmla="*/ 1104481 h 1524001"/>
                  <a:gd name="connsiteX21" fmla="*/ 628225 w 1524000"/>
                  <a:gd name="connsiteY21" fmla="*/ 1142581 h 1524001"/>
                  <a:gd name="connsiteX22" fmla="*/ 1047385 w 1524000"/>
                  <a:gd name="connsiteY22" fmla="*/ 1142581 h 1524001"/>
                  <a:gd name="connsiteX23" fmla="*/ 1142577 w 1524000"/>
                  <a:gd name="connsiteY23" fmla="*/ 1237826 h 1524001"/>
                  <a:gd name="connsiteX24" fmla="*/ 1142577 w 1524000"/>
                  <a:gd name="connsiteY24" fmla="*/ 1485482 h 1524001"/>
                  <a:gd name="connsiteX25" fmla="*/ 1180677 w 1524000"/>
                  <a:gd name="connsiteY25" fmla="*/ 1523582 h 1524001"/>
                  <a:gd name="connsiteX26" fmla="*/ 1485477 w 1524000"/>
                  <a:gd name="connsiteY26" fmla="*/ 1523582 h 1524001"/>
                  <a:gd name="connsiteX27" fmla="*/ 1523577 w 1524000"/>
                  <a:gd name="connsiteY27" fmla="*/ 1485482 h 1524001"/>
                  <a:gd name="connsiteX28" fmla="*/ 1523577 w 1524000"/>
                  <a:gd name="connsiteY28" fmla="*/ 418681 h 1524001"/>
                  <a:gd name="connsiteX29" fmla="*/ 1485478 w 1524000"/>
                  <a:gd name="connsiteY29" fmla="*/ 380581 h 152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524000" h="1524001">
                    <a:moveTo>
                      <a:pt x="1485478" y="380581"/>
                    </a:moveTo>
                    <a:lnTo>
                      <a:pt x="1332330" y="379981"/>
                    </a:lnTo>
                    <a:cubicBezTo>
                      <a:pt x="1227412" y="379570"/>
                      <a:pt x="1142577" y="294401"/>
                      <a:pt x="1142577" y="189482"/>
                    </a:cubicBezTo>
                    <a:lnTo>
                      <a:pt x="1142577" y="37681"/>
                    </a:lnTo>
                    <a:cubicBezTo>
                      <a:pt x="1142577" y="16639"/>
                      <a:pt x="1125518" y="-419"/>
                      <a:pt x="1104477" y="-419"/>
                    </a:cubicBezTo>
                    <a:lnTo>
                      <a:pt x="761576" y="-419"/>
                    </a:lnTo>
                    <a:cubicBezTo>
                      <a:pt x="340735" y="-419"/>
                      <a:pt x="-424" y="340740"/>
                      <a:pt x="-424" y="761581"/>
                    </a:cubicBezTo>
                    <a:lnTo>
                      <a:pt x="-424" y="1485482"/>
                    </a:lnTo>
                    <a:cubicBezTo>
                      <a:pt x="-424" y="1506524"/>
                      <a:pt x="16634" y="1523582"/>
                      <a:pt x="37676" y="1523582"/>
                    </a:cubicBezTo>
                    <a:lnTo>
                      <a:pt x="342476" y="1523582"/>
                    </a:lnTo>
                    <a:cubicBezTo>
                      <a:pt x="363518" y="1523582"/>
                      <a:pt x="380576" y="1506524"/>
                      <a:pt x="380576" y="1485482"/>
                    </a:cubicBezTo>
                    <a:lnTo>
                      <a:pt x="380576" y="761581"/>
                    </a:lnTo>
                    <a:cubicBezTo>
                      <a:pt x="380576" y="551161"/>
                      <a:pt x="551156" y="380581"/>
                      <a:pt x="761576" y="380581"/>
                    </a:cubicBezTo>
                    <a:lnTo>
                      <a:pt x="1047385" y="380581"/>
                    </a:lnTo>
                    <a:cubicBezTo>
                      <a:pt x="1099965" y="380611"/>
                      <a:pt x="1142575" y="423245"/>
                      <a:pt x="1142577" y="475826"/>
                    </a:cubicBezTo>
                    <a:lnTo>
                      <a:pt x="1142577" y="666326"/>
                    </a:lnTo>
                    <a:cubicBezTo>
                      <a:pt x="1142577" y="718931"/>
                      <a:pt x="1099931" y="761576"/>
                      <a:pt x="1047326" y="761576"/>
                    </a:cubicBezTo>
                    <a:lnTo>
                      <a:pt x="1047328" y="761581"/>
                    </a:lnTo>
                    <a:lnTo>
                      <a:pt x="628225" y="761581"/>
                    </a:lnTo>
                    <a:cubicBezTo>
                      <a:pt x="607184" y="761581"/>
                      <a:pt x="590125" y="778639"/>
                      <a:pt x="590125" y="799681"/>
                    </a:cubicBezTo>
                    <a:lnTo>
                      <a:pt x="590125" y="1104481"/>
                    </a:lnTo>
                    <a:cubicBezTo>
                      <a:pt x="590125" y="1125524"/>
                      <a:pt x="607184" y="1142581"/>
                      <a:pt x="628225" y="1142581"/>
                    </a:cubicBezTo>
                    <a:lnTo>
                      <a:pt x="1047385" y="1142581"/>
                    </a:lnTo>
                    <a:cubicBezTo>
                      <a:pt x="1099965" y="1142612"/>
                      <a:pt x="1142575" y="1185245"/>
                      <a:pt x="1142577" y="1237826"/>
                    </a:cubicBezTo>
                    <a:lnTo>
                      <a:pt x="1142577" y="1485482"/>
                    </a:lnTo>
                    <a:cubicBezTo>
                      <a:pt x="1142577" y="1506524"/>
                      <a:pt x="1159635" y="1523582"/>
                      <a:pt x="1180677" y="1523582"/>
                    </a:cubicBezTo>
                    <a:lnTo>
                      <a:pt x="1485477" y="1523582"/>
                    </a:lnTo>
                    <a:cubicBezTo>
                      <a:pt x="1506518" y="1523582"/>
                      <a:pt x="1523577" y="1506524"/>
                      <a:pt x="1523577" y="1485482"/>
                    </a:cubicBezTo>
                    <a:lnTo>
                      <a:pt x="1523577" y="418681"/>
                    </a:lnTo>
                    <a:cubicBezTo>
                      <a:pt x="1523577" y="397639"/>
                      <a:pt x="1506519" y="380581"/>
                      <a:pt x="1485478" y="3805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341AAC2-D16D-7E1F-D3E3-1661E741E01C}"/>
                  </a:ext>
                </a:extLst>
              </p:cNvPr>
              <p:cNvSpPr/>
              <p:nvPr/>
            </p:nvSpPr>
            <p:spPr>
              <a:xfrm>
                <a:off x="966787" y="1958047"/>
                <a:ext cx="1714500" cy="1524001"/>
              </a:xfrm>
              <a:custGeom>
                <a:avLst/>
                <a:gdLst>
                  <a:gd name="connsiteX0" fmla="*/ 1523277 w 1714500"/>
                  <a:gd name="connsiteY0" fmla="*/ 380581 h 1524001"/>
                  <a:gd name="connsiteX1" fmla="*/ 1332776 w 1714500"/>
                  <a:gd name="connsiteY1" fmla="*/ 190081 h 1524001"/>
                  <a:gd name="connsiteX2" fmla="*/ 1332777 w 1714500"/>
                  <a:gd name="connsiteY2" fmla="*/ 189704 h 1524001"/>
                  <a:gd name="connsiteX3" fmla="*/ 1333077 w 1714500"/>
                  <a:gd name="connsiteY3" fmla="*/ 37681 h 1524001"/>
                  <a:gd name="connsiteX4" fmla="*/ 1294977 w 1714500"/>
                  <a:gd name="connsiteY4" fmla="*/ -419 h 1524001"/>
                  <a:gd name="connsiteX5" fmla="*/ 37676 w 1714500"/>
                  <a:gd name="connsiteY5" fmla="*/ -419 h 1524001"/>
                  <a:gd name="connsiteX6" fmla="*/ -424 w 1714500"/>
                  <a:gd name="connsiteY6" fmla="*/ 37681 h 1524001"/>
                  <a:gd name="connsiteX7" fmla="*/ -424 w 1714500"/>
                  <a:gd name="connsiteY7" fmla="*/ 1485482 h 1524001"/>
                  <a:gd name="connsiteX8" fmla="*/ 37676 w 1714500"/>
                  <a:gd name="connsiteY8" fmla="*/ 1523582 h 1524001"/>
                  <a:gd name="connsiteX9" fmla="*/ 342476 w 1714500"/>
                  <a:gd name="connsiteY9" fmla="*/ 1523582 h 1524001"/>
                  <a:gd name="connsiteX10" fmla="*/ 380576 w 1714500"/>
                  <a:gd name="connsiteY10" fmla="*/ 1485482 h 1524001"/>
                  <a:gd name="connsiteX11" fmla="*/ 380576 w 1714500"/>
                  <a:gd name="connsiteY11" fmla="*/ 475784 h 1524001"/>
                  <a:gd name="connsiteX12" fmla="*/ 475826 w 1714500"/>
                  <a:gd name="connsiteY12" fmla="*/ 380534 h 1524001"/>
                  <a:gd name="connsiteX13" fmla="*/ 571076 w 1714500"/>
                  <a:gd name="connsiteY13" fmla="*/ 380534 h 1524001"/>
                  <a:gd name="connsiteX14" fmla="*/ 666326 w 1714500"/>
                  <a:gd name="connsiteY14" fmla="*/ 475784 h 1524001"/>
                  <a:gd name="connsiteX15" fmla="*/ 666326 w 1714500"/>
                  <a:gd name="connsiteY15" fmla="*/ 1103510 h 1524001"/>
                  <a:gd name="connsiteX16" fmla="*/ 704426 w 1714500"/>
                  <a:gd name="connsiteY16" fmla="*/ 1141610 h 1524001"/>
                  <a:gd name="connsiteX17" fmla="*/ 1009226 w 1714500"/>
                  <a:gd name="connsiteY17" fmla="*/ 1141610 h 1524001"/>
                  <a:gd name="connsiteX18" fmla="*/ 1047326 w 1714500"/>
                  <a:gd name="connsiteY18" fmla="*/ 1103510 h 1524001"/>
                  <a:gd name="connsiteX19" fmla="*/ 1047326 w 1714500"/>
                  <a:gd name="connsiteY19" fmla="*/ 475784 h 1524001"/>
                  <a:gd name="connsiteX20" fmla="*/ 1142576 w 1714500"/>
                  <a:gd name="connsiteY20" fmla="*/ 380534 h 1524001"/>
                  <a:gd name="connsiteX21" fmla="*/ 1237400 w 1714500"/>
                  <a:gd name="connsiteY21" fmla="*/ 380534 h 1524001"/>
                  <a:gd name="connsiteX22" fmla="*/ 1332650 w 1714500"/>
                  <a:gd name="connsiteY22" fmla="*/ 475744 h 1524001"/>
                  <a:gd name="connsiteX23" fmla="*/ 1333077 w 1714500"/>
                  <a:gd name="connsiteY23" fmla="*/ 1485482 h 1524001"/>
                  <a:gd name="connsiteX24" fmla="*/ 1371177 w 1714500"/>
                  <a:gd name="connsiteY24" fmla="*/ 1523582 h 1524001"/>
                  <a:gd name="connsiteX25" fmla="*/ 1675977 w 1714500"/>
                  <a:gd name="connsiteY25" fmla="*/ 1523582 h 1524001"/>
                  <a:gd name="connsiteX26" fmla="*/ 1714077 w 1714500"/>
                  <a:gd name="connsiteY26" fmla="*/ 1485482 h 1524001"/>
                  <a:gd name="connsiteX27" fmla="*/ 1714077 w 1714500"/>
                  <a:gd name="connsiteY27" fmla="*/ 418681 h 1524001"/>
                  <a:gd name="connsiteX28" fmla="*/ 1675977 w 1714500"/>
                  <a:gd name="connsiteY28" fmla="*/ 380581 h 152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714500" h="1524001">
                    <a:moveTo>
                      <a:pt x="1523277" y="380581"/>
                    </a:moveTo>
                    <a:cubicBezTo>
                      <a:pt x="1418066" y="380581"/>
                      <a:pt x="1332777" y="295292"/>
                      <a:pt x="1332776" y="190081"/>
                    </a:cubicBezTo>
                    <a:cubicBezTo>
                      <a:pt x="1332776" y="189955"/>
                      <a:pt x="1332776" y="189830"/>
                      <a:pt x="1332777" y="189704"/>
                    </a:cubicBezTo>
                    <a:lnTo>
                      <a:pt x="1333077" y="37681"/>
                    </a:lnTo>
                    <a:cubicBezTo>
                      <a:pt x="1333077" y="16639"/>
                      <a:pt x="1316019" y="-419"/>
                      <a:pt x="1294977" y="-419"/>
                    </a:cubicBezTo>
                    <a:lnTo>
                      <a:pt x="37676" y="-419"/>
                    </a:lnTo>
                    <a:cubicBezTo>
                      <a:pt x="16634" y="-419"/>
                      <a:pt x="-424" y="16639"/>
                      <a:pt x="-424" y="37681"/>
                    </a:cubicBezTo>
                    <a:lnTo>
                      <a:pt x="-424" y="1485482"/>
                    </a:lnTo>
                    <a:cubicBezTo>
                      <a:pt x="-424" y="1506525"/>
                      <a:pt x="16634" y="1523582"/>
                      <a:pt x="37676" y="1523582"/>
                    </a:cubicBezTo>
                    <a:lnTo>
                      <a:pt x="342476" y="1523582"/>
                    </a:lnTo>
                    <a:cubicBezTo>
                      <a:pt x="363518" y="1523582"/>
                      <a:pt x="380576" y="1506525"/>
                      <a:pt x="380576" y="1485482"/>
                    </a:cubicBezTo>
                    <a:lnTo>
                      <a:pt x="380576" y="475784"/>
                    </a:lnTo>
                    <a:cubicBezTo>
                      <a:pt x="380576" y="423179"/>
                      <a:pt x="423221" y="380534"/>
                      <a:pt x="475826" y="380534"/>
                    </a:cubicBezTo>
                    <a:lnTo>
                      <a:pt x="571076" y="380534"/>
                    </a:lnTo>
                    <a:cubicBezTo>
                      <a:pt x="623681" y="380534"/>
                      <a:pt x="666326" y="423179"/>
                      <a:pt x="666326" y="475784"/>
                    </a:cubicBezTo>
                    <a:lnTo>
                      <a:pt x="666326" y="1103510"/>
                    </a:lnTo>
                    <a:cubicBezTo>
                      <a:pt x="666326" y="1124553"/>
                      <a:pt x="683384" y="1141610"/>
                      <a:pt x="704426" y="1141610"/>
                    </a:cubicBezTo>
                    <a:lnTo>
                      <a:pt x="1009226" y="1141610"/>
                    </a:lnTo>
                    <a:cubicBezTo>
                      <a:pt x="1030268" y="1141610"/>
                      <a:pt x="1047326" y="1124553"/>
                      <a:pt x="1047326" y="1103510"/>
                    </a:cubicBezTo>
                    <a:lnTo>
                      <a:pt x="1047326" y="475784"/>
                    </a:lnTo>
                    <a:cubicBezTo>
                      <a:pt x="1047326" y="423179"/>
                      <a:pt x="1089971" y="380534"/>
                      <a:pt x="1142576" y="380534"/>
                    </a:cubicBezTo>
                    <a:lnTo>
                      <a:pt x="1237400" y="380534"/>
                    </a:lnTo>
                    <a:cubicBezTo>
                      <a:pt x="1289990" y="380534"/>
                      <a:pt x="1332628" y="423155"/>
                      <a:pt x="1332650" y="475744"/>
                    </a:cubicBezTo>
                    <a:lnTo>
                      <a:pt x="1333077" y="1485482"/>
                    </a:lnTo>
                    <a:cubicBezTo>
                      <a:pt x="1333077" y="1506525"/>
                      <a:pt x="1350134" y="1523582"/>
                      <a:pt x="1371177" y="1523582"/>
                    </a:cubicBezTo>
                    <a:lnTo>
                      <a:pt x="1675977" y="1523582"/>
                    </a:lnTo>
                    <a:cubicBezTo>
                      <a:pt x="1697019" y="1523582"/>
                      <a:pt x="1714077" y="1506525"/>
                      <a:pt x="1714077" y="1485482"/>
                    </a:cubicBezTo>
                    <a:lnTo>
                      <a:pt x="1714077" y="418681"/>
                    </a:lnTo>
                    <a:cubicBezTo>
                      <a:pt x="1714077" y="397639"/>
                      <a:pt x="1697019" y="380581"/>
                      <a:pt x="1675977" y="3805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7DFC81C-4536-FC8E-4FAB-FBEDE9A9CB0B}"/>
                  </a:ext>
                </a:extLst>
              </p:cNvPr>
              <p:cNvSpPr/>
              <p:nvPr/>
            </p:nvSpPr>
            <p:spPr>
              <a:xfrm>
                <a:off x="9696616" y="1958047"/>
                <a:ext cx="1523869" cy="1523872"/>
              </a:xfrm>
              <a:custGeom>
                <a:avLst/>
                <a:gdLst>
                  <a:gd name="connsiteX0" fmla="*/ 750798 w 1523869"/>
                  <a:gd name="connsiteY0" fmla="*/ 380546 h 1523872"/>
                  <a:gd name="connsiteX1" fmla="*/ 1485348 w 1523869"/>
                  <a:gd name="connsiteY1" fmla="*/ 380546 h 1523872"/>
                  <a:gd name="connsiteX2" fmla="*/ 1523444 w 1523869"/>
                  <a:gd name="connsiteY2" fmla="*/ 342458 h 1523872"/>
                  <a:gd name="connsiteX3" fmla="*/ 1523444 w 1523869"/>
                  <a:gd name="connsiteY3" fmla="*/ 342449 h 1523872"/>
                  <a:gd name="connsiteX4" fmla="*/ 1523444 w 1523869"/>
                  <a:gd name="connsiteY4" fmla="*/ 37677 h 1523872"/>
                  <a:gd name="connsiteX5" fmla="*/ 1485348 w 1523869"/>
                  <a:gd name="connsiteY5" fmla="*/ -419 h 1523872"/>
                  <a:gd name="connsiteX6" fmla="*/ 751475 w 1523869"/>
                  <a:gd name="connsiteY6" fmla="*/ -419 h 1523872"/>
                  <a:gd name="connsiteX7" fmla="*/ 36336 w 1523869"/>
                  <a:gd name="connsiteY7" fmla="*/ 521180 h 1523872"/>
                  <a:gd name="connsiteX8" fmla="*/ 721779 w 1523869"/>
                  <a:gd name="connsiteY8" fmla="*/ 1522434 h 1523872"/>
                  <a:gd name="connsiteX9" fmla="*/ 761470 w 1523869"/>
                  <a:gd name="connsiteY9" fmla="*/ 1486465 h 1523872"/>
                  <a:gd name="connsiteX10" fmla="*/ 761514 w 1523869"/>
                  <a:gd name="connsiteY10" fmla="*/ 1484242 h 1523872"/>
                  <a:gd name="connsiteX11" fmla="*/ 761514 w 1523869"/>
                  <a:gd name="connsiteY11" fmla="*/ 1237719 h 1523872"/>
                  <a:gd name="connsiteX12" fmla="*/ 856699 w 1523869"/>
                  <a:gd name="connsiteY12" fmla="*/ 1142478 h 1523872"/>
                  <a:gd name="connsiteX13" fmla="*/ 1047294 w 1523869"/>
                  <a:gd name="connsiteY13" fmla="*/ 1142478 h 1523872"/>
                  <a:gd name="connsiteX14" fmla="*/ 1142479 w 1523869"/>
                  <a:gd name="connsiteY14" fmla="*/ 1237719 h 1523872"/>
                  <a:gd name="connsiteX15" fmla="*/ 1142479 w 1523869"/>
                  <a:gd name="connsiteY15" fmla="*/ 1485356 h 1523872"/>
                  <a:gd name="connsiteX16" fmla="*/ 1180575 w 1523869"/>
                  <a:gd name="connsiteY16" fmla="*/ 1523452 h 1523872"/>
                  <a:gd name="connsiteX17" fmla="*/ 1485349 w 1523869"/>
                  <a:gd name="connsiteY17" fmla="*/ 1523453 h 1523872"/>
                  <a:gd name="connsiteX18" fmla="*/ 1523445 w 1523869"/>
                  <a:gd name="connsiteY18" fmla="*/ 1485356 h 1523872"/>
                  <a:gd name="connsiteX19" fmla="*/ 1523445 w 1523869"/>
                  <a:gd name="connsiteY19" fmla="*/ 799608 h 1523872"/>
                  <a:gd name="connsiteX20" fmla="*/ 1485349 w 1523869"/>
                  <a:gd name="connsiteY20" fmla="*/ 761512 h 1523872"/>
                  <a:gd name="connsiteX21" fmla="*/ 799610 w 1523869"/>
                  <a:gd name="connsiteY21" fmla="*/ 761512 h 1523872"/>
                  <a:gd name="connsiteX22" fmla="*/ 761514 w 1523869"/>
                  <a:gd name="connsiteY22" fmla="*/ 799608 h 1523872"/>
                  <a:gd name="connsiteX23" fmla="*/ 761514 w 1523869"/>
                  <a:gd name="connsiteY23" fmla="*/ 1000835 h 1523872"/>
                  <a:gd name="connsiteX24" fmla="*/ 653415 w 1523869"/>
                  <a:gd name="connsiteY24" fmla="*/ 1109279 h 1523872"/>
                  <a:gd name="connsiteX25" fmla="*/ 634519 w 1523869"/>
                  <a:gd name="connsiteY25" fmla="*/ 1107648 h 1523872"/>
                  <a:gd name="connsiteX26" fmla="*/ 525707 w 1523869"/>
                  <a:gd name="connsiteY26" fmla="*/ 1060377 h 1523872"/>
                  <a:gd name="connsiteX27" fmla="*/ 408863 w 1523869"/>
                  <a:gd name="connsiteY27" fmla="*/ 613021 h 1523872"/>
                  <a:gd name="connsiteX28" fmla="*/ 750798 w 1523869"/>
                  <a:gd name="connsiteY28" fmla="*/ 380547 h 152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23869" h="1523872">
                    <a:moveTo>
                      <a:pt x="750798" y="380546"/>
                    </a:moveTo>
                    <a:lnTo>
                      <a:pt x="1485348" y="380546"/>
                    </a:lnTo>
                    <a:cubicBezTo>
                      <a:pt x="1506386" y="380548"/>
                      <a:pt x="1523442" y="363496"/>
                      <a:pt x="1523444" y="342458"/>
                    </a:cubicBezTo>
                    <a:cubicBezTo>
                      <a:pt x="1523444" y="342455"/>
                      <a:pt x="1523444" y="342452"/>
                      <a:pt x="1523444" y="342449"/>
                    </a:cubicBezTo>
                    <a:lnTo>
                      <a:pt x="1523444" y="37677"/>
                    </a:lnTo>
                    <a:cubicBezTo>
                      <a:pt x="1523443" y="16637"/>
                      <a:pt x="1506387" y="-419"/>
                      <a:pt x="1485348" y="-419"/>
                    </a:cubicBezTo>
                    <a:lnTo>
                      <a:pt x="751475" y="-419"/>
                    </a:lnTo>
                    <a:cubicBezTo>
                      <a:pt x="425083" y="-419"/>
                      <a:pt x="132015" y="209131"/>
                      <a:pt x="36336" y="521180"/>
                    </a:cubicBezTo>
                    <a:cubicBezTo>
                      <a:pt x="-119756" y="1030293"/>
                      <a:pt x="242486" y="1497814"/>
                      <a:pt x="721779" y="1522434"/>
                    </a:cubicBezTo>
                    <a:cubicBezTo>
                      <a:pt x="742672" y="1523461"/>
                      <a:pt x="760442" y="1507358"/>
                      <a:pt x="761470" y="1486465"/>
                    </a:cubicBezTo>
                    <a:cubicBezTo>
                      <a:pt x="761506" y="1485724"/>
                      <a:pt x="761521" y="1484983"/>
                      <a:pt x="761514" y="1484242"/>
                    </a:cubicBezTo>
                    <a:lnTo>
                      <a:pt x="761514" y="1237719"/>
                    </a:lnTo>
                    <a:cubicBezTo>
                      <a:pt x="761516" y="1185142"/>
                      <a:pt x="804122" y="1142511"/>
                      <a:pt x="856699" y="1142478"/>
                    </a:cubicBezTo>
                    <a:lnTo>
                      <a:pt x="1047294" y="1142478"/>
                    </a:lnTo>
                    <a:cubicBezTo>
                      <a:pt x="1099871" y="1142511"/>
                      <a:pt x="1142477" y="1185142"/>
                      <a:pt x="1142479" y="1237719"/>
                    </a:cubicBezTo>
                    <a:lnTo>
                      <a:pt x="1142479" y="1485356"/>
                    </a:lnTo>
                    <a:cubicBezTo>
                      <a:pt x="1142480" y="1506396"/>
                      <a:pt x="1159536" y="1523451"/>
                      <a:pt x="1180575" y="1523452"/>
                    </a:cubicBezTo>
                    <a:lnTo>
                      <a:pt x="1485349" y="1523453"/>
                    </a:lnTo>
                    <a:cubicBezTo>
                      <a:pt x="1506388" y="1523452"/>
                      <a:pt x="1523444" y="1506396"/>
                      <a:pt x="1523445" y="1485356"/>
                    </a:cubicBezTo>
                    <a:lnTo>
                      <a:pt x="1523445" y="799608"/>
                    </a:lnTo>
                    <a:cubicBezTo>
                      <a:pt x="1523444" y="778568"/>
                      <a:pt x="1506388" y="761513"/>
                      <a:pt x="1485349" y="761512"/>
                    </a:cubicBezTo>
                    <a:lnTo>
                      <a:pt x="799610" y="761512"/>
                    </a:lnTo>
                    <a:cubicBezTo>
                      <a:pt x="778571" y="761513"/>
                      <a:pt x="761515" y="778568"/>
                      <a:pt x="761514" y="799608"/>
                    </a:cubicBezTo>
                    <a:lnTo>
                      <a:pt x="761514" y="1000835"/>
                    </a:lnTo>
                    <a:cubicBezTo>
                      <a:pt x="761609" y="1060632"/>
                      <a:pt x="713211" y="1109184"/>
                      <a:pt x="653415" y="1109279"/>
                    </a:cubicBezTo>
                    <a:cubicBezTo>
                      <a:pt x="647080" y="1109289"/>
                      <a:pt x="640758" y="1108744"/>
                      <a:pt x="634519" y="1107648"/>
                    </a:cubicBezTo>
                    <a:cubicBezTo>
                      <a:pt x="594938" y="1100994"/>
                      <a:pt x="557583" y="1084767"/>
                      <a:pt x="525707" y="1060377"/>
                    </a:cubicBezTo>
                    <a:cubicBezTo>
                      <a:pt x="402444" y="962787"/>
                      <a:pt x="340493" y="790987"/>
                      <a:pt x="408863" y="613021"/>
                    </a:cubicBezTo>
                    <a:cubicBezTo>
                      <a:pt x="463857" y="472321"/>
                      <a:pt x="599734" y="379942"/>
                      <a:pt x="750798" y="38054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</p:grp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DFE510C3-955C-B8FC-53DD-17000B781D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92C494-1115-4670-BD6E-F87AA1511F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64CAD0EF-B827-ADCB-BF92-F5F9D9BFA844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bg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1899094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6" y="6447521"/>
            <a:ext cx="4724786" cy="216000"/>
          </a:xfrm>
        </p:spPr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B29D3D5-97ED-06E3-851F-2B4F852C9A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7806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AFB9194-CB2F-A1C2-A7DC-51893696BAF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104091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619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8" userDrawn="1">
          <p15:clr>
            <a:srgbClr val="FBAE40"/>
          </p15:clr>
        </p15:guide>
        <p15:guide id="2" pos="5100" userDrawn="1">
          <p15:clr>
            <a:srgbClr val="FBAE40"/>
          </p15:clr>
        </p15:guide>
        <p15:guide id="3" pos="2712" userDrawn="1">
          <p15:clr>
            <a:srgbClr val="FBAE40"/>
          </p15:clr>
        </p15:guide>
        <p15:guide id="4" pos="496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orient="horz" pos="1094" userDrawn="1">
          <p15:clr>
            <a:srgbClr val="FBAE40"/>
          </p15:clr>
        </p15:guide>
        <p15:guide id="7" orient="horz" pos="3838" userDrawn="1">
          <p15:clr>
            <a:srgbClr val="FBAE40"/>
          </p15:clr>
        </p15:guide>
        <p15:guide id="8" pos="735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40" y="1736726"/>
            <a:ext cx="2627312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B4AC06-F939-E93D-D05E-A11658F9A85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9681" y="1736726"/>
            <a:ext cx="2627312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81FE80-BB72-670F-87D3-BA8D621AEB3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03421" y="1736726"/>
            <a:ext cx="2627312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3F252A-D07D-FAF0-5064-F0AD2F97FD9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051581" y="1736726"/>
            <a:ext cx="2627312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7020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80" userDrawn="1">
          <p15:clr>
            <a:srgbClr val="FBAE40"/>
          </p15:clr>
        </p15:guide>
        <p15:guide id="2" pos="5564" userDrawn="1">
          <p15:clr>
            <a:srgbClr val="FBAE40"/>
          </p15:clr>
        </p15:guide>
        <p15:guide id="3" pos="2116" userDrawn="1">
          <p15:clr>
            <a:srgbClr val="FBAE40"/>
          </p15:clr>
        </p15:guide>
        <p15:guide id="4" pos="5702" userDrawn="1">
          <p15:clr>
            <a:srgbClr val="FBAE40"/>
          </p15:clr>
        </p15:guide>
        <p15:guide id="5" pos="3771" userDrawn="1">
          <p15:clr>
            <a:srgbClr val="FBAE40"/>
          </p15:clr>
        </p15:guide>
        <p15:guide id="6" pos="3909" userDrawn="1">
          <p15:clr>
            <a:srgbClr val="FBAE40"/>
          </p15:clr>
        </p15:guide>
        <p15:guide id="7" orient="horz" pos="1094" userDrawn="1">
          <p15:clr>
            <a:srgbClr val="FBAE40"/>
          </p15:clr>
        </p15:guide>
        <p15:guide id="8" orient="horz" pos="3838" userDrawn="1">
          <p15:clr>
            <a:srgbClr val="FBAE40"/>
          </p15:clr>
        </p15:guide>
        <p15:guide id="9" pos="324" userDrawn="1">
          <p15:clr>
            <a:srgbClr val="FBAE40"/>
          </p15:clr>
        </p15:guide>
        <p15:guide id="10" pos="735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40" y="1736726"/>
            <a:ext cx="2048912" cy="43561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668651-28F9-E9BD-F597-7CA4F51CD87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793743" y="1736726"/>
            <a:ext cx="2048912" cy="43561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4CF51D5-3B5B-5069-A34E-81C1F1B7747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71547" y="1736726"/>
            <a:ext cx="2048912" cy="43561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282A9AF-10E2-4E5C-7929-1BE630296BC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349348" y="1736726"/>
            <a:ext cx="2048912" cy="43561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63B3D12-965D-1260-CE75-7ECD6297CC0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627149" y="1736726"/>
            <a:ext cx="2048912" cy="43561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499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14" userDrawn="1">
          <p15:clr>
            <a:srgbClr val="FBAE40"/>
          </p15:clr>
        </p15:guide>
        <p15:guide id="2" pos="6060" userDrawn="1">
          <p15:clr>
            <a:srgbClr val="FBAE40"/>
          </p15:clr>
        </p15:guide>
        <p15:guide id="3" pos="3051" userDrawn="1">
          <p15:clr>
            <a:srgbClr val="FBAE40"/>
          </p15:clr>
        </p15:guide>
        <p15:guide id="4" pos="5917" userDrawn="1">
          <p15:clr>
            <a:srgbClr val="FBAE40"/>
          </p15:clr>
        </p15:guide>
        <p15:guide id="5" pos="4626" userDrawn="1">
          <p15:clr>
            <a:srgbClr val="FBAE40"/>
          </p15:clr>
        </p15:guide>
        <p15:guide id="6" pos="4485" userDrawn="1">
          <p15:clr>
            <a:srgbClr val="FBAE40"/>
          </p15:clr>
        </p15:guide>
        <p15:guide id="7" pos="1756" userDrawn="1">
          <p15:clr>
            <a:srgbClr val="FBAE40"/>
          </p15:clr>
        </p15:guide>
        <p15:guide id="8" pos="3195" userDrawn="1">
          <p15:clr>
            <a:srgbClr val="FBAE40"/>
          </p15:clr>
        </p15:guide>
        <p15:guide id="9" orient="horz" pos="1094" userDrawn="1">
          <p15:clr>
            <a:srgbClr val="FBAE40"/>
          </p15:clr>
        </p15:guide>
        <p15:guide id="10" orient="horz" pos="3838" userDrawn="1">
          <p15:clr>
            <a:srgbClr val="FBAE40"/>
          </p15:clr>
        </p15:guide>
        <p15:guide id="11" pos="324" userDrawn="1">
          <p15:clr>
            <a:srgbClr val="FBAE40"/>
          </p15:clr>
        </p15:guide>
        <p15:guide id="12" pos="7355" userDrawn="1">
          <p15:clr>
            <a:srgbClr val="FBAE40"/>
          </p15:clr>
        </p15:guide>
        <p15:guide id="13" pos="76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(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5472114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77A6CB-47D8-749C-F9EF-6E95FE0F7F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51" y="1736726"/>
            <a:ext cx="5472114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377916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1" userDrawn="1">
          <p15:clr>
            <a:srgbClr val="FBAE40"/>
          </p15:clr>
        </p15:guide>
        <p15:guide id="2" pos="3909" userDrawn="1">
          <p15:clr>
            <a:srgbClr val="FBAE40"/>
          </p15:clr>
        </p15:guide>
        <p15:guide id="3" orient="horz" pos="1094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18EC6D4-172B-6A2E-F53B-3F420F7599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5472114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77A6CB-47D8-749C-F9EF-6E95FE0F7F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51" y="1736726"/>
            <a:ext cx="5472114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742708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1" userDrawn="1">
          <p15:clr>
            <a:srgbClr val="FBAE40"/>
          </p15:clr>
        </p15:guide>
        <p15:guide id="2" pos="3909" userDrawn="1">
          <p15:clr>
            <a:srgbClr val="FBAE40"/>
          </p15:clr>
        </p15:guide>
        <p15:guide id="3" orient="horz" pos="1094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5D3116F-F0C2-9883-6695-511B028CD2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5472114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77A6CB-47D8-749C-F9EF-6E95FE0F7F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51" y="1736726"/>
            <a:ext cx="5472114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573790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1" userDrawn="1">
          <p15:clr>
            <a:srgbClr val="FBAE40"/>
          </p15:clr>
        </p15:guide>
        <p15:guide id="2" pos="3909" userDrawn="1">
          <p15:clr>
            <a:srgbClr val="FBAE40"/>
          </p15:clr>
        </p15:guide>
        <p15:guide id="3" orient="horz" pos="1094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FF16243-44D8-AD94-E898-7DD5398BE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5472114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77A6CB-47D8-749C-F9EF-6E95FE0F7F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51" y="1736726"/>
            <a:ext cx="5472114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970760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1" userDrawn="1">
          <p15:clr>
            <a:srgbClr val="FBAE40"/>
          </p15:clr>
        </p15:guide>
        <p15:guide id="2" pos="3909" userDrawn="1">
          <p15:clr>
            <a:srgbClr val="FBAE40"/>
          </p15:clr>
        </p15:guide>
        <p15:guide id="3" orient="horz" pos="1094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77A6CB-47D8-749C-F9EF-6E95FE0F7F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3806" y="1736726"/>
            <a:ext cx="7362258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64301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8" userDrawn="1">
          <p15:clr>
            <a:srgbClr val="FBAE40"/>
          </p15:clr>
        </p15:guide>
        <p15:guide id="2" pos="2712" userDrawn="1">
          <p15:clr>
            <a:srgbClr val="FBAE40"/>
          </p15:clr>
        </p15:guide>
        <p15:guide id="3" orient="horz" pos="1094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One Image (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B29D3D5-97ED-06E3-851F-2B4F852C9A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7806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83537A1-811B-3299-153F-8690698839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04091" y="1736726"/>
            <a:ext cx="3571200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809359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8" userDrawn="1">
          <p15:clr>
            <a:srgbClr val="FBAE40"/>
          </p15:clr>
        </p15:guide>
        <p15:guide id="2" pos="5100" userDrawn="1">
          <p15:clr>
            <a:srgbClr val="FBAE40"/>
          </p15:clr>
        </p15:guide>
        <p15:guide id="3" pos="2712" userDrawn="1">
          <p15:clr>
            <a:srgbClr val="FBAE40"/>
          </p15:clr>
        </p15:guide>
        <p15:guide id="4" pos="496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orient="horz" pos="1094" userDrawn="1">
          <p15:clr>
            <a:srgbClr val="FBAE40"/>
          </p15:clr>
        </p15:guide>
        <p15:guide id="7" orient="horz" pos="3838" userDrawn="1">
          <p15:clr>
            <a:srgbClr val="FBAE40"/>
          </p15:clr>
        </p15:guide>
        <p15:guide id="8" pos="735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One Imag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1039F8D-6508-134D-6296-002C2BABC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B29D3D5-97ED-06E3-851F-2B4F852C9A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7806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83537A1-811B-3299-153F-8690698839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04091" y="1736726"/>
            <a:ext cx="3571200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A82C09-8509-204F-5B70-BC88731408CB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3272743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8" userDrawn="1">
          <p15:clr>
            <a:srgbClr val="FBAE40"/>
          </p15:clr>
        </p15:guide>
        <p15:guide id="2" pos="5100" userDrawn="1">
          <p15:clr>
            <a:srgbClr val="FBAE40"/>
          </p15:clr>
        </p15:guide>
        <p15:guide id="3" pos="2712" userDrawn="1">
          <p15:clr>
            <a:srgbClr val="FBAE40"/>
          </p15:clr>
        </p15:guide>
        <p15:guide id="4" pos="496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orient="horz" pos="1094" userDrawn="1">
          <p15:clr>
            <a:srgbClr val="FBAE40"/>
          </p15:clr>
        </p15:guide>
        <p15:guide id="7" orient="horz" pos="3838" userDrawn="1">
          <p15:clr>
            <a:srgbClr val="FBAE40"/>
          </p15:clr>
        </p15:guide>
        <p15:guide id="8" pos="735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necraft Educa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Microsoft Confidential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DFE510C3-955C-B8FC-53DD-17000B781D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92C494-1115-4670-BD6E-F87AA1511F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64CAD0EF-B827-ADCB-BF92-F5F9D9BFA844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71151AD-B315-1DEE-9412-758A46FCF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4091" y="2224159"/>
            <a:ext cx="8063639" cy="208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67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One Imag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9AF7E9-61B6-AE56-8CC4-39085001E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B29D3D5-97ED-06E3-851F-2B4F852C9A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7806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83537A1-811B-3299-153F-8690698839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04091" y="1736726"/>
            <a:ext cx="3571200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04A0DF-0378-CA9A-3253-28073C2FB917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2845162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8" userDrawn="1">
          <p15:clr>
            <a:srgbClr val="FBAE40"/>
          </p15:clr>
        </p15:guide>
        <p15:guide id="2" pos="5100" userDrawn="1">
          <p15:clr>
            <a:srgbClr val="FBAE40"/>
          </p15:clr>
        </p15:guide>
        <p15:guide id="3" pos="2712" userDrawn="1">
          <p15:clr>
            <a:srgbClr val="FBAE40"/>
          </p15:clr>
        </p15:guide>
        <p15:guide id="4" pos="496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orient="horz" pos="1094" userDrawn="1">
          <p15:clr>
            <a:srgbClr val="FBAE40"/>
          </p15:clr>
        </p15:guide>
        <p15:guide id="7" orient="horz" pos="3838" userDrawn="1">
          <p15:clr>
            <a:srgbClr val="FBAE40"/>
          </p15:clr>
        </p15:guide>
        <p15:guide id="8" pos="735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One Image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C732DCA-79AA-D4E7-6D31-E0D4DFDCE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B29D3D5-97ED-06E3-851F-2B4F852C9A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7806" y="1736726"/>
            <a:ext cx="3571200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83537A1-811B-3299-153F-8690698839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04091" y="1736726"/>
            <a:ext cx="3571200" cy="43561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E129EAB-0CFF-C7DC-7BD3-130003D8E56F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111553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8" userDrawn="1">
          <p15:clr>
            <a:srgbClr val="FBAE40"/>
          </p15:clr>
        </p15:guide>
        <p15:guide id="2" pos="5100" userDrawn="1">
          <p15:clr>
            <a:srgbClr val="FBAE40"/>
          </p15:clr>
        </p15:guide>
        <p15:guide id="3" pos="2712" userDrawn="1">
          <p15:clr>
            <a:srgbClr val="FBAE40"/>
          </p15:clr>
        </p15:guide>
        <p15:guide id="4" pos="496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orient="horz" pos="1094" userDrawn="1">
          <p15:clr>
            <a:srgbClr val="FBAE40"/>
          </p15:clr>
        </p15:guide>
        <p15:guide id="7" orient="horz" pos="3838" userDrawn="1">
          <p15:clr>
            <a:srgbClr val="FBAE40"/>
          </p15:clr>
        </p15:guide>
        <p15:guide id="8" pos="735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F518F7B-DC54-370C-A1ED-0D2F619C662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5938" y="1736725"/>
            <a:ext cx="3571200" cy="221273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B1065E9-D587-E409-E0E1-8AD0E8A2DBE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6888" y="1736725"/>
            <a:ext cx="3571200" cy="221273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95B6D2E-B816-29A7-C9C7-E16DEE38F8F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97836" y="1736725"/>
            <a:ext cx="3571200" cy="221273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C7C019-6705-48FB-6764-527D4E7AB4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4143513"/>
            <a:ext cx="3571200" cy="19493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4D53E60-2B51-89CA-C790-CD40D6470E6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06888" y="4143513"/>
            <a:ext cx="3571200" cy="19493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19D2CC7-A2CA-A363-3A01-BC59ACF182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97836" y="4143513"/>
            <a:ext cx="3571200" cy="19493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7716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8" userDrawn="1">
          <p15:clr>
            <a:srgbClr val="FBAE40"/>
          </p15:clr>
        </p15:guide>
        <p15:guide id="2" pos="5100" userDrawn="1">
          <p15:clr>
            <a:srgbClr val="FBAE40"/>
          </p15:clr>
        </p15:guide>
        <p15:guide id="3" pos="2712" userDrawn="1">
          <p15:clr>
            <a:srgbClr val="FBAE40"/>
          </p15:clr>
        </p15:guide>
        <p15:guide id="4" pos="496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orient="horz" pos="1094" userDrawn="1">
          <p15:clr>
            <a:srgbClr val="FBAE40"/>
          </p15:clr>
        </p15:guide>
        <p15:guide id="7" orient="horz" pos="3838" userDrawn="1">
          <p15:clr>
            <a:srgbClr val="FBAE40"/>
          </p15:clr>
        </p15:guide>
        <p15:guide id="8" pos="735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40" y="3754787"/>
            <a:ext cx="2627312" cy="23380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B4AC06-F939-E93D-D05E-A11658F9A85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9681" y="3754787"/>
            <a:ext cx="2627312" cy="23380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81FE80-BB72-670F-87D3-BA8D621AEB3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03421" y="3754787"/>
            <a:ext cx="2627312" cy="23380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3F252A-D07D-FAF0-5064-F0AD2F97FD9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051581" y="3754787"/>
            <a:ext cx="2627312" cy="23380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F815058-C10B-D473-FDCB-18690398BBF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40" y="1736725"/>
            <a:ext cx="2627312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24CA4F7-275B-16A9-59E2-E7DA4ECEB0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60739" y="1736725"/>
            <a:ext cx="2627312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0571FE17-D41F-EB05-8C0D-E4A847086B0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07126" y="1736725"/>
            <a:ext cx="2627312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6FD9137-1402-4995-6E26-072BD425D8B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47164" y="1736725"/>
            <a:ext cx="2627312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781732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80" userDrawn="1">
          <p15:clr>
            <a:srgbClr val="FBAE40"/>
          </p15:clr>
        </p15:guide>
        <p15:guide id="2" pos="5564" userDrawn="1">
          <p15:clr>
            <a:srgbClr val="FBAE40"/>
          </p15:clr>
        </p15:guide>
        <p15:guide id="3" pos="2116" userDrawn="1">
          <p15:clr>
            <a:srgbClr val="FBAE40"/>
          </p15:clr>
        </p15:guide>
        <p15:guide id="4" pos="5702" userDrawn="1">
          <p15:clr>
            <a:srgbClr val="FBAE40"/>
          </p15:clr>
        </p15:guide>
        <p15:guide id="5" pos="3771" userDrawn="1">
          <p15:clr>
            <a:srgbClr val="FBAE40"/>
          </p15:clr>
        </p15:guide>
        <p15:guide id="6" pos="3909" userDrawn="1">
          <p15:clr>
            <a:srgbClr val="FBAE40"/>
          </p15:clr>
        </p15:guide>
        <p15:guide id="7" orient="horz" pos="1094" userDrawn="1">
          <p15:clr>
            <a:srgbClr val="FBAE40"/>
          </p15:clr>
        </p15:guide>
        <p15:guide id="8" orient="horz" pos="3838" userDrawn="1">
          <p15:clr>
            <a:srgbClr val="FBAE40"/>
          </p15:clr>
        </p15:guide>
        <p15:guide id="9" pos="324" userDrawn="1">
          <p15:clr>
            <a:srgbClr val="FBAE40"/>
          </p15:clr>
        </p15:guide>
        <p15:guide id="10" pos="735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40" y="3590825"/>
            <a:ext cx="2048912" cy="25020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668651-28F9-E9BD-F597-7CA4F51CD87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793743" y="3590825"/>
            <a:ext cx="2048912" cy="25020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4CF51D5-3B5B-5069-A34E-81C1F1B7747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71547" y="3590825"/>
            <a:ext cx="2048912" cy="25020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282A9AF-10E2-4E5C-7929-1BE630296BC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349348" y="3590825"/>
            <a:ext cx="2048912" cy="25020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63B3D12-965D-1260-CE75-7ECD6297CC0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627149" y="3590825"/>
            <a:ext cx="2048912" cy="2502000"/>
          </a:xfrm>
        </p:spPr>
        <p:txBody>
          <a:bodyPr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050">
                <a:solidFill>
                  <a:schemeClr val="tx1"/>
                </a:solidFill>
              </a:defRPr>
            </a:lvl2pPr>
            <a:lvl3pPr>
              <a:defRPr sz="1001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DA49EE4-023C-5F78-4F51-3958FAF3FD5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5940" y="1736725"/>
            <a:ext cx="2048910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8B50308-80E9-EE73-CE6E-7569D9E679C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93743" y="1736725"/>
            <a:ext cx="2048910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89BEAC6-EF76-A6E9-6F42-6F073C24A1D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71545" y="1736725"/>
            <a:ext cx="2048910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1641072-C54C-1CF9-3D50-F595692E940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49348" y="1736725"/>
            <a:ext cx="2048910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ACAC5C5A-7BF6-4741-C290-CB06AEE8C6D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27150" y="1736725"/>
            <a:ext cx="2048910" cy="161165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856083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14" userDrawn="1">
          <p15:clr>
            <a:srgbClr val="FBAE40"/>
          </p15:clr>
        </p15:guide>
        <p15:guide id="2" pos="6060" userDrawn="1">
          <p15:clr>
            <a:srgbClr val="FBAE40"/>
          </p15:clr>
        </p15:guide>
        <p15:guide id="3" pos="3051" userDrawn="1">
          <p15:clr>
            <a:srgbClr val="FBAE40"/>
          </p15:clr>
        </p15:guide>
        <p15:guide id="4" pos="5917" userDrawn="1">
          <p15:clr>
            <a:srgbClr val="FBAE40"/>
          </p15:clr>
        </p15:guide>
        <p15:guide id="5" pos="4626" userDrawn="1">
          <p15:clr>
            <a:srgbClr val="FBAE40"/>
          </p15:clr>
        </p15:guide>
        <p15:guide id="6" pos="4485" userDrawn="1">
          <p15:clr>
            <a:srgbClr val="FBAE40"/>
          </p15:clr>
        </p15:guide>
        <p15:guide id="7" pos="1756" userDrawn="1">
          <p15:clr>
            <a:srgbClr val="FBAE40"/>
          </p15:clr>
        </p15:guide>
        <p15:guide id="8" pos="3195" userDrawn="1">
          <p15:clr>
            <a:srgbClr val="FBAE40"/>
          </p15:clr>
        </p15:guide>
        <p15:guide id="9" orient="horz" pos="1094" userDrawn="1">
          <p15:clr>
            <a:srgbClr val="FBAE40"/>
          </p15:clr>
        </p15:guide>
        <p15:guide id="10" orient="horz" pos="3838" userDrawn="1">
          <p15:clr>
            <a:srgbClr val="FBAE40"/>
          </p15:clr>
        </p15:guide>
        <p15:guide id="11" pos="324" userDrawn="1">
          <p15:clr>
            <a:srgbClr val="FBAE40"/>
          </p15:clr>
        </p15:guide>
        <p15:guide id="12" pos="7355" userDrawn="1">
          <p15:clr>
            <a:srgbClr val="FBAE40"/>
          </p15:clr>
        </p15:guide>
        <p15:guide id="13" pos="76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11418" y="1737366"/>
            <a:ext cx="3560763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6" y="6447521"/>
            <a:ext cx="4732820" cy="216000"/>
          </a:xfrm>
        </p:spPr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68737AD-2BE5-95BC-2EE6-F7E6F1CF971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40" y="1736725"/>
            <a:ext cx="1655763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75FB1F7-1EF7-6C8A-830E-8ABB08DC29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5940" y="3362934"/>
            <a:ext cx="1655763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FB1D364-8E0A-FE8D-174D-55EB8FFC5B7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5940" y="4936316"/>
            <a:ext cx="1655763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A6325C3-2EFD-D45E-0070-2E92C6560F2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411777" y="3336841"/>
            <a:ext cx="3560400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48BC14-D924-F451-705D-ABD347EE2AFA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2411777" y="4936315"/>
            <a:ext cx="3560400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8DEEA0C4-2F82-C8E6-FDCA-DFF666D5187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06987" y="1736726"/>
            <a:ext cx="1655763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A8B4820-122F-28B5-0105-96D6CE2F147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06987" y="3336201"/>
            <a:ext cx="1655763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D8A3C9A2-C1CC-AF0C-FE0F-B8614719423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06987" y="4936315"/>
            <a:ext cx="1655763" cy="137333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BB90E87-078E-A8BD-F8AE-B8A95937689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113368" y="1736726"/>
            <a:ext cx="3560400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F56442C-0881-3B08-4F21-9CF406142F53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8113368" y="3336201"/>
            <a:ext cx="3560400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7F23C64-EFBE-9AEA-C879-193E59EB764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113368" y="4936315"/>
            <a:ext cx="3560400" cy="13733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2034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9" userDrawn="1">
          <p15:clr>
            <a:srgbClr val="FBAE40"/>
          </p15:clr>
        </p15:guide>
        <p15:guide id="2" pos="4952" userDrawn="1">
          <p15:clr>
            <a:srgbClr val="FBAE40"/>
          </p15:clr>
        </p15:guide>
        <p15:guide id="3" pos="1517" userDrawn="1">
          <p15:clr>
            <a:srgbClr val="FBAE40"/>
          </p15:clr>
        </p15:guide>
        <p15:guide id="4" pos="5109" userDrawn="1">
          <p15:clr>
            <a:srgbClr val="FBAE40"/>
          </p15:clr>
        </p15:guide>
        <p15:guide id="5" pos="3763" userDrawn="1">
          <p15:clr>
            <a:srgbClr val="FBAE40"/>
          </p15:clr>
        </p15:guide>
        <p15:guide id="6" pos="3909" userDrawn="1">
          <p15:clr>
            <a:srgbClr val="FBAE40"/>
          </p15:clr>
        </p15:guide>
        <p15:guide id="7" orient="horz" pos="1094" userDrawn="1">
          <p15:clr>
            <a:srgbClr val="FBAE40"/>
          </p15:clr>
        </p15:guide>
        <p15:guide id="8" orient="horz" pos="3974" userDrawn="1">
          <p15:clr>
            <a:srgbClr val="FBAE40"/>
          </p15:clr>
        </p15:guide>
        <p15:guide id="9" pos="324" userDrawn="1">
          <p15:clr>
            <a:srgbClr val="FBAE40"/>
          </p15:clr>
        </p15:guide>
        <p15:guide id="10" pos="735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A7D3C34-3DDC-8944-EE90-5453E81A27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031350"/>
            <a:ext cx="12192000" cy="5826650"/>
          </a:xfrm>
          <a:custGeom>
            <a:avLst/>
            <a:gdLst>
              <a:gd name="connsiteX0" fmla="*/ 0 w 12192000"/>
              <a:gd name="connsiteY0" fmla="*/ 0 h 5826650"/>
              <a:gd name="connsiteX1" fmla="*/ 11430000 w 12192000"/>
              <a:gd name="connsiteY1" fmla="*/ 0 h 5826650"/>
              <a:gd name="connsiteX2" fmla="*/ 11430000 w 12192000"/>
              <a:gd name="connsiteY2" fmla="*/ 1795 h 5826650"/>
              <a:gd name="connsiteX3" fmla="*/ 11430000 w 12192000"/>
              <a:gd name="connsiteY3" fmla="*/ 238650 h 5826650"/>
              <a:gd name="connsiteX4" fmla="*/ 11430000 w 12192000"/>
              <a:gd name="connsiteY4" fmla="*/ 255795 h 5826650"/>
              <a:gd name="connsiteX5" fmla="*/ 11684000 w 12192000"/>
              <a:gd name="connsiteY5" fmla="*/ 255795 h 5826650"/>
              <a:gd name="connsiteX6" fmla="*/ 11684000 w 12192000"/>
              <a:gd name="connsiteY6" fmla="*/ 238650 h 5826650"/>
              <a:gd name="connsiteX7" fmla="*/ 11684000 w 12192000"/>
              <a:gd name="connsiteY7" fmla="*/ 1795 h 5826650"/>
              <a:gd name="connsiteX8" fmla="*/ 11938000 w 12192000"/>
              <a:gd name="connsiteY8" fmla="*/ 1795 h 5826650"/>
              <a:gd name="connsiteX9" fmla="*/ 11938000 w 12192000"/>
              <a:gd name="connsiteY9" fmla="*/ 238650 h 5826650"/>
              <a:gd name="connsiteX10" fmla="*/ 11938000 w 12192000"/>
              <a:gd name="connsiteY10" fmla="*/ 255795 h 5826650"/>
              <a:gd name="connsiteX11" fmla="*/ 12192000 w 12192000"/>
              <a:gd name="connsiteY11" fmla="*/ 255795 h 5826650"/>
              <a:gd name="connsiteX12" fmla="*/ 12192000 w 12192000"/>
              <a:gd name="connsiteY12" fmla="*/ 5826650 h 5826650"/>
              <a:gd name="connsiteX13" fmla="*/ 0 w 12192000"/>
              <a:gd name="connsiteY13" fmla="*/ 5826650 h 582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826650">
                <a:moveTo>
                  <a:pt x="0" y="0"/>
                </a:moveTo>
                <a:lnTo>
                  <a:pt x="11430000" y="0"/>
                </a:lnTo>
                <a:lnTo>
                  <a:pt x="11430000" y="1795"/>
                </a:lnTo>
                <a:lnTo>
                  <a:pt x="11430000" y="238650"/>
                </a:lnTo>
                <a:lnTo>
                  <a:pt x="11430000" y="255795"/>
                </a:lnTo>
                <a:lnTo>
                  <a:pt x="11684000" y="255795"/>
                </a:lnTo>
                <a:lnTo>
                  <a:pt x="11684000" y="238650"/>
                </a:lnTo>
                <a:lnTo>
                  <a:pt x="11684000" y="1795"/>
                </a:lnTo>
                <a:lnTo>
                  <a:pt x="11938000" y="1795"/>
                </a:lnTo>
                <a:lnTo>
                  <a:pt x="11938000" y="238650"/>
                </a:lnTo>
                <a:lnTo>
                  <a:pt x="11938000" y="255795"/>
                </a:lnTo>
                <a:lnTo>
                  <a:pt x="12192000" y="255795"/>
                </a:lnTo>
                <a:lnTo>
                  <a:pt x="12192000" y="5826650"/>
                </a:lnTo>
                <a:lnTo>
                  <a:pt x="0" y="58266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846ECBF-ACDE-984A-AB91-4C6A50FF5B0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7372" y="6510908"/>
            <a:ext cx="1011600" cy="118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27"/>
            </a:lvl1pPr>
          </a:lstStyle>
          <a:p>
            <a:pPr lvl="0"/>
            <a:r>
              <a:rPr lang="sv-SE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719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84BDC13-50E7-E979-E6F9-76A5D2AC60F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5939" y="482049"/>
            <a:ext cx="5472112" cy="5826676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4F62AF0-C67C-3DDE-DDEF-233D7FA66B7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03953" y="482049"/>
            <a:ext cx="5472112" cy="5826676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B82BDD8-9803-0AD2-5276-26FAEE910A1D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234720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1" userDrawn="1">
          <p15:clr>
            <a:srgbClr val="FBAE40"/>
          </p15:clr>
        </p15:guide>
        <p15:guide id="2" pos="3909" userDrawn="1">
          <p15:clr>
            <a:srgbClr val="FBAE40"/>
          </p15:clr>
        </p15:guide>
        <p15:guide id="3" orient="horz" pos="300" userDrawn="1">
          <p15:clr>
            <a:srgbClr val="FBAE40"/>
          </p15:clr>
        </p15:guide>
        <p15:guide id="4" orient="horz" pos="397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84BDC13-50E7-E979-E6F9-76A5D2AC60F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5939" y="482049"/>
            <a:ext cx="5472112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B82BDD8-9803-0AD2-5276-26FAEE910A1D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EE53211-78E3-1ACE-DD88-8531FB14354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5939" y="3500051"/>
            <a:ext cx="5472112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5B9F760-DF32-DC23-7E0D-C8D057E1265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03953" y="482049"/>
            <a:ext cx="5472112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BCF347B-6F5F-32D5-69D6-979FA002FE1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3" y="3500051"/>
            <a:ext cx="5472112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805636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1" userDrawn="1">
          <p15:clr>
            <a:srgbClr val="FBAE40"/>
          </p15:clr>
        </p15:guide>
        <p15:guide id="2" pos="3909" userDrawn="1">
          <p15:clr>
            <a:srgbClr val="FBAE40"/>
          </p15:clr>
        </p15:guide>
        <p15:guide id="3" orient="horz" pos="300" userDrawn="1">
          <p15:clr>
            <a:srgbClr val="FBAE40"/>
          </p15:clr>
        </p15:guide>
        <p15:guide id="4" orient="horz" pos="397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5" userDrawn="1">
          <p15:clr>
            <a:srgbClr val="FBAE40"/>
          </p15:clr>
        </p15:guide>
        <p15:guide id="7" orient="horz" pos="2205" userDrawn="1">
          <p15:clr>
            <a:srgbClr val="FBAE40"/>
          </p15:clr>
        </p15:guide>
        <p15:guide id="8" orient="horz" pos="2069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84BDC13-50E7-E979-E6F9-76A5D2AC60F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5938" y="482049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B82BDD8-9803-0AD2-5276-26FAEE910A1D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67BC216-D9F2-73E5-887C-39E62BF293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12028" y="482049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685F3EC-0BE4-E2B7-0F99-94AA1D94E73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08121" y="482049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DD237E2-1B97-3173-2CA0-2821434D6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5938" y="3498360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0B4A7CA-2E55-498A-7F34-03A541ADE24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12028" y="3498360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B608A7D-F990-BDF8-319A-9E3A0FF506B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08121" y="3498360"/>
            <a:ext cx="3571200" cy="2807804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961446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1" userDrawn="1">
          <p15:clr>
            <a:srgbClr val="FBAE40"/>
          </p15:clr>
        </p15:guide>
        <p15:guide id="2" pos="5102" userDrawn="1">
          <p15:clr>
            <a:srgbClr val="FBAE40"/>
          </p15:clr>
        </p15:guide>
        <p15:guide id="3" orient="horz" pos="300" userDrawn="1">
          <p15:clr>
            <a:srgbClr val="FBAE40"/>
          </p15:clr>
        </p15:guide>
        <p15:guide id="4" orient="horz" pos="3974" userDrawn="1">
          <p15:clr>
            <a:srgbClr val="FBAE40"/>
          </p15:clr>
        </p15:guide>
        <p15:guide id="5" pos="324" userDrawn="1">
          <p15:clr>
            <a:srgbClr val="FBAE40"/>
          </p15:clr>
        </p15:guide>
        <p15:guide id="6" pos="7355" userDrawn="1">
          <p15:clr>
            <a:srgbClr val="FBAE40"/>
          </p15:clr>
        </p15:guide>
        <p15:guide id="7" orient="horz" pos="2205" userDrawn="1">
          <p15:clr>
            <a:srgbClr val="FBAE40"/>
          </p15:clr>
        </p15:guide>
        <p15:guide id="8" orient="horz" pos="2069" userDrawn="1">
          <p15:clr>
            <a:srgbClr val="FBAE40"/>
          </p15:clr>
        </p15:guide>
        <p15:guide id="9" pos="4969" userDrawn="1">
          <p15:clr>
            <a:srgbClr val="FBAE40"/>
          </p15:clr>
        </p15:guide>
        <p15:guide id="10" pos="270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F1169320-02AC-BEAD-C106-70D95F7BC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aphic 27">
            <a:extLst>
              <a:ext uri="{FF2B5EF4-FFF2-40B4-BE49-F238E27FC236}">
                <a16:creationId xmlns:a16="http://schemas.microsoft.com/office/drawing/2014/main" id="{D736AD18-5681-183F-AB25-9552A5F8B528}"/>
              </a:ext>
            </a:extLst>
          </p:cNvPr>
          <p:cNvGrpSpPr/>
          <p:nvPr userDrawn="1"/>
        </p:nvGrpSpPr>
        <p:grpSpPr>
          <a:xfrm>
            <a:off x="470193" y="6116659"/>
            <a:ext cx="608724" cy="526227"/>
            <a:chOff x="3214686" y="1004887"/>
            <a:chExt cx="5765431" cy="485054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2B3FCEB-99E8-3111-5FB8-524154C0CEA4}"/>
                </a:ext>
              </a:extLst>
            </p:cNvPr>
            <p:cNvSpPr/>
            <p:nvPr/>
          </p:nvSpPr>
          <p:spPr>
            <a:xfrm>
              <a:off x="3214686" y="1004887"/>
              <a:ext cx="5765431" cy="4850549"/>
            </a:xfrm>
            <a:custGeom>
              <a:avLst/>
              <a:gdLst>
                <a:gd name="connsiteX0" fmla="*/ 5574315 w 5765431"/>
                <a:gd name="connsiteY0" fmla="*/ -287 h 4850549"/>
                <a:gd name="connsiteX1" fmla="*/ 190747 w 5765431"/>
                <a:gd name="connsiteY1" fmla="*/ -287 h 4850549"/>
                <a:gd name="connsiteX2" fmla="*/ 253 w 5765431"/>
                <a:gd name="connsiteY2" fmla="*/ 190169 h 4850549"/>
                <a:gd name="connsiteX3" fmla="*/ -624 w 5765431"/>
                <a:gd name="connsiteY3" fmla="*/ 4659733 h 4850549"/>
                <a:gd name="connsiteX4" fmla="*/ 189831 w 5765431"/>
                <a:gd name="connsiteY4" fmla="*/ 4850263 h 4850549"/>
                <a:gd name="connsiteX5" fmla="*/ 189869 w 5765431"/>
                <a:gd name="connsiteY5" fmla="*/ 4850263 h 4850549"/>
                <a:gd name="connsiteX6" fmla="*/ 5574315 w 5765431"/>
                <a:gd name="connsiteY6" fmla="*/ 4850263 h 4850549"/>
                <a:gd name="connsiteX7" fmla="*/ 5764808 w 5765431"/>
                <a:gd name="connsiteY7" fmla="*/ 4659770 h 4850549"/>
                <a:gd name="connsiteX8" fmla="*/ 5764808 w 5765431"/>
                <a:gd name="connsiteY8" fmla="*/ 190205 h 4850549"/>
                <a:gd name="connsiteX9" fmla="*/ 5574315 w 5765431"/>
                <a:gd name="connsiteY9" fmla="*/ -287 h 485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65431" h="4850549">
                  <a:moveTo>
                    <a:pt x="5574315" y="-287"/>
                  </a:moveTo>
                  <a:lnTo>
                    <a:pt x="190747" y="-287"/>
                  </a:lnTo>
                  <a:cubicBezTo>
                    <a:pt x="85555" y="-287"/>
                    <a:pt x="274" y="84977"/>
                    <a:pt x="253" y="190169"/>
                  </a:cubicBezTo>
                  <a:lnTo>
                    <a:pt x="-624" y="4659733"/>
                  </a:lnTo>
                  <a:cubicBezTo>
                    <a:pt x="-645" y="4764940"/>
                    <a:pt x="84625" y="4850242"/>
                    <a:pt x="189831" y="4850263"/>
                  </a:cubicBezTo>
                  <a:cubicBezTo>
                    <a:pt x="189844" y="4850263"/>
                    <a:pt x="189856" y="4850263"/>
                    <a:pt x="189869" y="4850263"/>
                  </a:cubicBezTo>
                  <a:lnTo>
                    <a:pt x="5574315" y="4850263"/>
                  </a:lnTo>
                  <a:cubicBezTo>
                    <a:pt x="5679521" y="4850263"/>
                    <a:pt x="5764808" y="4764976"/>
                    <a:pt x="5764808" y="4659770"/>
                  </a:cubicBezTo>
                  <a:lnTo>
                    <a:pt x="5764808" y="190205"/>
                  </a:lnTo>
                  <a:cubicBezTo>
                    <a:pt x="5764808" y="84999"/>
                    <a:pt x="5679521" y="-287"/>
                    <a:pt x="5574315" y="-287"/>
                  </a:cubicBezTo>
                  <a:close/>
                </a:path>
              </a:pathLst>
            </a:custGeom>
            <a:solidFill>
              <a:srgbClr val="EF32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grpSp>
          <p:nvGrpSpPr>
            <p:cNvPr id="16" name="Graphic 27">
              <a:extLst>
                <a:ext uri="{FF2B5EF4-FFF2-40B4-BE49-F238E27FC236}">
                  <a16:creationId xmlns:a16="http://schemas.microsoft.com/office/drawing/2014/main" id="{A4B9C55E-771D-C713-024F-9F6CC0F349CA}"/>
                </a:ext>
              </a:extLst>
            </p:cNvPr>
            <p:cNvGrpSpPr/>
            <p:nvPr/>
          </p:nvGrpSpPr>
          <p:grpSpPr>
            <a:xfrm>
              <a:off x="3588488" y="1366527"/>
              <a:ext cx="5031814" cy="4160789"/>
              <a:chOff x="3588488" y="1366527"/>
              <a:chExt cx="5031814" cy="4160789"/>
            </a:xfrm>
            <a:solidFill>
              <a:srgbClr val="FFFFFF"/>
            </a:solidFill>
          </p:grpSpPr>
          <p:grpSp>
            <p:nvGrpSpPr>
              <p:cNvPr id="17" name="Graphic 27">
                <a:extLst>
                  <a:ext uri="{FF2B5EF4-FFF2-40B4-BE49-F238E27FC236}">
                    <a16:creationId xmlns:a16="http://schemas.microsoft.com/office/drawing/2014/main" id="{2EC4AD99-3CBB-9F0F-3CC9-856D231CAA0B}"/>
                  </a:ext>
                </a:extLst>
              </p:cNvPr>
              <p:cNvGrpSpPr/>
              <p:nvPr/>
            </p:nvGrpSpPr>
            <p:grpSpPr>
              <a:xfrm>
                <a:off x="3588488" y="4982639"/>
                <a:ext cx="5031814" cy="544677"/>
                <a:chOff x="3588488" y="4982639"/>
                <a:chExt cx="5031814" cy="544677"/>
              </a:xfrm>
              <a:solidFill>
                <a:srgbClr val="FFFFFF"/>
              </a:solidFill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922FBCC7-0E2D-F39C-6C89-040EC7E0CCD9}"/>
                    </a:ext>
                  </a:extLst>
                </p:cNvPr>
                <p:cNvSpPr/>
                <p:nvPr/>
              </p:nvSpPr>
              <p:spPr>
                <a:xfrm>
                  <a:off x="4332862" y="4996495"/>
                  <a:ext cx="458636" cy="516241"/>
                </a:xfrm>
                <a:custGeom>
                  <a:avLst/>
                  <a:gdLst>
                    <a:gd name="connsiteX0" fmla="*/ 438721 w 458636"/>
                    <a:gd name="connsiteY0" fmla="*/ -287 h 516241"/>
                    <a:gd name="connsiteX1" fmla="*/ 18666 w 458636"/>
                    <a:gd name="connsiteY1" fmla="*/ -287 h 516241"/>
                    <a:gd name="connsiteX2" fmla="*/ -624 w 458636"/>
                    <a:gd name="connsiteY2" fmla="*/ 19002 h 516241"/>
                    <a:gd name="connsiteX3" fmla="*/ -624 w 458636"/>
                    <a:gd name="connsiteY3" fmla="*/ 19003 h 516241"/>
                    <a:gd name="connsiteX4" fmla="*/ -624 w 458636"/>
                    <a:gd name="connsiteY4" fmla="*/ 115315 h 516241"/>
                    <a:gd name="connsiteX5" fmla="*/ 18666 w 458636"/>
                    <a:gd name="connsiteY5" fmla="*/ 134606 h 516241"/>
                    <a:gd name="connsiteX6" fmla="*/ 18667 w 458636"/>
                    <a:gd name="connsiteY6" fmla="*/ 134606 h 516241"/>
                    <a:gd name="connsiteX7" fmla="*/ 133938 w 458636"/>
                    <a:gd name="connsiteY7" fmla="*/ 134606 h 516241"/>
                    <a:gd name="connsiteX8" fmla="*/ 153229 w 458636"/>
                    <a:gd name="connsiteY8" fmla="*/ 153896 h 516241"/>
                    <a:gd name="connsiteX9" fmla="*/ 153229 w 458636"/>
                    <a:gd name="connsiteY9" fmla="*/ 153896 h 516241"/>
                    <a:gd name="connsiteX10" fmla="*/ 153228 w 458636"/>
                    <a:gd name="connsiteY10" fmla="*/ 496663 h 516241"/>
                    <a:gd name="connsiteX11" fmla="*/ 172519 w 458636"/>
                    <a:gd name="connsiteY11" fmla="*/ 515954 h 516241"/>
                    <a:gd name="connsiteX12" fmla="*/ 284874 w 458636"/>
                    <a:gd name="connsiteY12" fmla="*/ 515953 h 516241"/>
                    <a:gd name="connsiteX13" fmla="*/ 304165 w 458636"/>
                    <a:gd name="connsiteY13" fmla="*/ 496663 h 516241"/>
                    <a:gd name="connsiteX14" fmla="*/ 304165 w 458636"/>
                    <a:gd name="connsiteY14" fmla="*/ 496663 h 516241"/>
                    <a:gd name="connsiteX15" fmla="*/ 304165 w 458636"/>
                    <a:gd name="connsiteY15" fmla="*/ 153896 h 516241"/>
                    <a:gd name="connsiteX16" fmla="*/ 323455 w 458636"/>
                    <a:gd name="connsiteY16" fmla="*/ 134606 h 516241"/>
                    <a:gd name="connsiteX17" fmla="*/ 438721 w 458636"/>
                    <a:gd name="connsiteY17" fmla="*/ 134606 h 516241"/>
                    <a:gd name="connsiteX18" fmla="*/ 458012 w 458636"/>
                    <a:gd name="connsiteY18" fmla="*/ 115316 h 516241"/>
                    <a:gd name="connsiteX19" fmla="*/ 458012 w 458636"/>
                    <a:gd name="connsiteY19" fmla="*/ 115315 h 516241"/>
                    <a:gd name="connsiteX20" fmla="*/ 458012 w 458636"/>
                    <a:gd name="connsiteY20" fmla="*/ 19003 h 516241"/>
                    <a:gd name="connsiteX21" fmla="*/ 438723 w 458636"/>
                    <a:gd name="connsiteY21" fmla="*/ -287 h 516241"/>
                    <a:gd name="connsiteX22" fmla="*/ 438721 w 458636"/>
                    <a:gd name="connsiteY22" fmla="*/ -287 h 516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58636" h="516241">
                      <a:moveTo>
                        <a:pt x="438721" y="-287"/>
                      </a:moveTo>
                      <a:lnTo>
                        <a:pt x="18666" y="-287"/>
                      </a:lnTo>
                      <a:cubicBezTo>
                        <a:pt x="8013" y="-288"/>
                        <a:pt x="-624" y="8349"/>
                        <a:pt x="-624" y="19002"/>
                      </a:cubicBezTo>
                      <a:cubicBezTo>
                        <a:pt x="-624" y="19003"/>
                        <a:pt x="-624" y="19003"/>
                        <a:pt x="-624" y="19003"/>
                      </a:cubicBezTo>
                      <a:lnTo>
                        <a:pt x="-624" y="115315"/>
                      </a:lnTo>
                      <a:cubicBezTo>
                        <a:pt x="-624" y="125968"/>
                        <a:pt x="8012" y="134605"/>
                        <a:pt x="18666" y="134606"/>
                      </a:cubicBezTo>
                      <a:cubicBezTo>
                        <a:pt x="18666" y="134606"/>
                        <a:pt x="18666" y="134606"/>
                        <a:pt x="18667" y="134606"/>
                      </a:cubicBezTo>
                      <a:lnTo>
                        <a:pt x="133938" y="134606"/>
                      </a:lnTo>
                      <a:cubicBezTo>
                        <a:pt x="144592" y="134606"/>
                        <a:pt x="153229" y="143242"/>
                        <a:pt x="153229" y="153896"/>
                      </a:cubicBezTo>
                      <a:cubicBezTo>
                        <a:pt x="153229" y="153896"/>
                        <a:pt x="153229" y="153896"/>
                        <a:pt x="153229" y="153896"/>
                      </a:cubicBezTo>
                      <a:lnTo>
                        <a:pt x="153228" y="496663"/>
                      </a:lnTo>
                      <a:cubicBezTo>
                        <a:pt x="153228" y="507317"/>
                        <a:pt x="161865" y="515954"/>
                        <a:pt x="172519" y="515954"/>
                      </a:cubicBezTo>
                      <a:lnTo>
                        <a:pt x="284874" y="515953"/>
                      </a:lnTo>
                      <a:cubicBezTo>
                        <a:pt x="295528" y="515953"/>
                        <a:pt x="304165" y="507317"/>
                        <a:pt x="304165" y="496663"/>
                      </a:cubicBezTo>
                      <a:cubicBezTo>
                        <a:pt x="304165" y="496663"/>
                        <a:pt x="304165" y="496663"/>
                        <a:pt x="304165" y="496663"/>
                      </a:cubicBezTo>
                      <a:lnTo>
                        <a:pt x="304165" y="153896"/>
                      </a:lnTo>
                      <a:cubicBezTo>
                        <a:pt x="304165" y="143242"/>
                        <a:pt x="312801" y="134606"/>
                        <a:pt x="323455" y="134606"/>
                      </a:cubicBezTo>
                      <a:lnTo>
                        <a:pt x="438721" y="134606"/>
                      </a:lnTo>
                      <a:cubicBezTo>
                        <a:pt x="449375" y="134606"/>
                        <a:pt x="458012" y="125970"/>
                        <a:pt x="458012" y="115316"/>
                      </a:cubicBezTo>
                      <a:cubicBezTo>
                        <a:pt x="458012" y="115316"/>
                        <a:pt x="458012" y="115316"/>
                        <a:pt x="458012" y="115315"/>
                      </a:cubicBezTo>
                      <a:lnTo>
                        <a:pt x="458012" y="19003"/>
                      </a:lnTo>
                      <a:cubicBezTo>
                        <a:pt x="458013" y="8350"/>
                        <a:pt x="449377" y="-287"/>
                        <a:pt x="438723" y="-287"/>
                      </a:cubicBezTo>
                      <a:cubicBezTo>
                        <a:pt x="438722" y="-287"/>
                        <a:pt x="438722" y="-287"/>
                        <a:pt x="438721" y="-2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CE6F754C-685F-D66D-1678-CFD495E0B0B0}"/>
                    </a:ext>
                  </a:extLst>
                </p:cNvPr>
                <p:cNvSpPr/>
                <p:nvPr/>
              </p:nvSpPr>
              <p:spPr>
                <a:xfrm>
                  <a:off x="5981381" y="4996495"/>
                  <a:ext cx="475404" cy="516241"/>
                </a:xfrm>
                <a:custGeom>
                  <a:avLst/>
                  <a:gdLst>
                    <a:gd name="connsiteX0" fmla="*/ 179474 w 475404"/>
                    <a:gd name="connsiteY0" fmla="*/ -287 h 516241"/>
                    <a:gd name="connsiteX1" fmla="*/ 18666 w 475404"/>
                    <a:gd name="connsiteY1" fmla="*/ -287 h 516241"/>
                    <a:gd name="connsiteX2" fmla="*/ -624 w 475404"/>
                    <a:gd name="connsiteY2" fmla="*/ 19002 h 516241"/>
                    <a:gd name="connsiteX3" fmla="*/ -624 w 475404"/>
                    <a:gd name="connsiteY3" fmla="*/ 19003 h 516241"/>
                    <a:gd name="connsiteX4" fmla="*/ -624 w 475404"/>
                    <a:gd name="connsiteY4" fmla="*/ 496663 h 516241"/>
                    <a:gd name="connsiteX5" fmla="*/ 18666 w 475404"/>
                    <a:gd name="connsiteY5" fmla="*/ 515954 h 516241"/>
                    <a:gd name="connsiteX6" fmla="*/ 18666 w 475404"/>
                    <a:gd name="connsiteY6" fmla="*/ 515954 h 516241"/>
                    <a:gd name="connsiteX7" fmla="*/ 178748 w 475404"/>
                    <a:gd name="connsiteY7" fmla="*/ 515953 h 516241"/>
                    <a:gd name="connsiteX8" fmla="*/ 474780 w 475404"/>
                    <a:gd name="connsiteY8" fmla="*/ 256374 h 516241"/>
                    <a:gd name="connsiteX9" fmla="*/ 179474 w 475404"/>
                    <a:gd name="connsiteY9" fmla="*/ -287 h 516241"/>
                    <a:gd name="connsiteX10" fmla="*/ 171985 w 475404"/>
                    <a:gd name="connsiteY10" fmla="*/ 383977 h 516241"/>
                    <a:gd name="connsiteX11" fmla="*/ 164912 w 475404"/>
                    <a:gd name="connsiteY11" fmla="*/ 383977 h 516241"/>
                    <a:gd name="connsiteX12" fmla="*/ 145307 w 475404"/>
                    <a:gd name="connsiteY12" fmla="*/ 364686 h 516241"/>
                    <a:gd name="connsiteX13" fmla="*/ 145307 w 475404"/>
                    <a:gd name="connsiteY13" fmla="*/ 150979 h 516241"/>
                    <a:gd name="connsiteX14" fmla="*/ 164912 w 475404"/>
                    <a:gd name="connsiteY14" fmla="*/ 131688 h 516241"/>
                    <a:gd name="connsiteX15" fmla="*/ 173470 w 475404"/>
                    <a:gd name="connsiteY15" fmla="*/ 131689 h 516241"/>
                    <a:gd name="connsiteX16" fmla="*/ 320932 w 475404"/>
                    <a:gd name="connsiteY16" fmla="*/ 256374 h 516241"/>
                    <a:gd name="connsiteX17" fmla="*/ 171985 w 475404"/>
                    <a:gd name="connsiteY17" fmla="*/ 383977 h 516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5404" h="516241">
                      <a:moveTo>
                        <a:pt x="179474" y="-287"/>
                      </a:moveTo>
                      <a:lnTo>
                        <a:pt x="18666" y="-287"/>
                      </a:lnTo>
                      <a:cubicBezTo>
                        <a:pt x="8013" y="-288"/>
                        <a:pt x="-624" y="8349"/>
                        <a:pt x="-624" y="19002"/>
                      </a:cubicBezTo>
                      <a:cubicBezTo>
                        <a:pt x="-624" y="19003"/>
                        <a:pt x="-624" y="19003"/>
                        <a:pt x="-624" y="19003"/>
                      </a:cubicBezTo>
                      <a:lnTo>
                        <a:pt x="-624" y="496663"/>
                      </a:lnTo>
                      <a:cubicBezTo>
                        <a:pt x="-624" y="507317"/>
                        <a:pt x="8012" y="515954"/>
                        <a:pt x="18666" y="515954"/>
                      </a:cubicBezTo>
                      <a:cubicBezTo>
                        <a:pt x="18666" y="515954"/>
                        <a:pt x="18666" y="515954"/>
                        <a:pt x="18666" y="515954"/>
                      </a:cubicBezTo>
                      <a:lnTo>
                        <a:pt x="178748" y="515953"/>
                      </a:lnTo>
                      <a:cubicBezTo>
                        <a:pt x="361033" y="515953"/>
                        <a:pt x="474780" y="416788"/>
                        <a:pt x="474780" y="256374"/>
                      </a:cubicBezTo>
                      <a:cubicBezTo>
                        <a:pt x="474780" y="98879"/>
                        <a:pt x="365411" y="-287"/>
                        <a:pt x="179474" y="-287"/>
                      </a:cubicBezTo>
                      <a:close/>
                      <a:moveTo>
                        <a:pt x="171985" y="383977"/>
                      </a:moveTo>
                      <a:lnTo>
                        <a:pt x="164912" y="383977"/>
                      </a:lnTo>
                      <a:cubicBezTo>
                        <a:pt x="154172" y="384063"/>
                        <a:pt x="145395" y="375427"/>
                        <a:pt x="145307" y="364686"/>
                      </a:cubicBezTo>
                      <a:lnTo>
                        <a:pt x="145307" y="150979"/>
                      </a:lnTo>
                      <a:cubicBezTo>
                        <a:pt x="145395" y="140239"/>
                        <a:pt x="154171" y="131602"/>
                        <a:pt x="164912" y="131688"/>
                      </a:cubicBezTo>
                      <a:lnTo>
                        <a:pt x="173470" y="131689"/>
                      </a:lnTo>
                      <a:cubicBezTo>
                        <a:pt x="271284" y="131689"/>
                        <a:pt x="320932" y="169608"/>
                        <a:pt x="320932" y="256374"/>
                      </a:cubicBezTo>
                      <a:cubicBezTo>
                        <a:pt x="320932" y="346063"/>
                        <a:pt x="271284" y="383977"/>
                        <a:pt x="171985" y="3839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3EC3ADB3-4DF3-FD57-1FBA-3944FE233BD5}"/>
                    </a:ext>
                  </a:extLst>
                </p:cNvPr>
                <p:cNvSpPr/>
                <p:nvPr/>
              </p:nvSpPr>
              <p:spPr>
                <a:xfrm>
                  <a:off x="6832758" y="4996495"/>
                  <a:ext cx="154394" cy="516240"/>
                </a:xfrm>
                <a:custGeom>
                  <a:avLst/>
                  <a:gdLst>
                    <a:gd name="connsiteX0" fmla="*/ 135104 w 154394"/>
                    <a:gd name="connsiteY0" fmla="*/ 0 h 516240"/>
                    <a:gd name="connsiteX1" fmla="*/ 154395 w 154394"/>
                    <a:gd name="connsiteY1" fmla="*/ 0 h 516240"/>
                    <a:gd name="connsiteX2" fmla="*/ 154395 w 154394"/>
                    <a:gd name="connsiteY2" fmla="*/ 516241 h 516240"/>
                    <a:gd name="connsiteX3" fmla="*/ 135104 w 154394"/>
                    <a:gd name="connsiteY3" fmla="*/ 516241 h 516240"/>
                    <a:gd name="connsiteX4" fmla="*/ 19291 w 154394"/>
                    <a:gd name="connsiteY4" fmla="*/ 516241 h 516240"/>
                    <a:gd name="connsiteX5" fmla="*/ 19291 w 154394"/>
                    <a:gd name="connsiteY5" fmla="*/ 0 h 516240"/>
                    <a:gd name="connsiteX6" fmla="*/ 0 w 154394"/>
                    <a:gd name="connsiteY6" fmla="*/ 0 h 516240"/>
                    <a:gd name="connsiteX7" fmla="*/ 19291 w 154394"/>
                    <a:gd name="connsiteY7" fmla="*/ 0 h 516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4394" h="516240">
                      <a:moveTo>
                        <a:pt x="135104" y="0"/>
                      </a:moveTo>
                      <a:cubicBezTo>
                        <a:pt x="145758" y="0"/>
                        <a:pt x="154395" y="0"/>
                        <a:pt x="154395" y="0"/>
                      </a:cubicBezTo>
                      <a:lnTo>
                        <a:pt x="154395" y="516241"/>
                      </a:lnTo>
                      <a:cubicBezTo>
                        <a:pt x="154395" y="516241"/>
                        <a:pt x="145758" y="516241"/>
                        <a:pt x="135104" y="516241"/>
                      </a:cubicBezTo>
                      <a:lnTo>
                        <a:pt x="19291" y="516241"/>
                      </a:lnTo>
                      <a:lnTo>
                        <a:pt x="19291" y="0"/>
                      </a:lnTo>
                      <a:cubicBezTo>
                        <a:pt x="8637" y="0"/>
                        <a:pt x="0" y="0"/>
                        <a:pt x="0" y="0"/>
                      </a:cubicBezTo>
                      <a:cubicBezTo>
                        <a:pt x="0" y="0"/>
                        <a:pt x="8637" y="0"/>
                        <a:pt x="1929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387A5826-D376-8068-416C-7545C7B00946}"/>
                    </a:ext>
                  </a:extLst>
                </p:cNvPr>
                <p:cNvSpPr/>
                <p:nvPr/>
              </p:nvSpPr>
              <p:spPr>
                <a:xfrm>
                  <a:off x="5145840" y="4996495"/>
                  <a:ext cx="459367" cy="530096"/>
                </a:xfrm>
                <a:custGeom>
                  <a:avLst/>
                  <a:gdLst>
                    <a:gd name="connsiteX0" fmla="*/ 439452 w 459367"/>
                    <a:gd name="connsiteY0" fmla="*/ -287 h 530096"/>
                    <a:gd name="connsiteX1" fmla="*/ 329285 w 459367"/>
                    <a:gd name="connsiteY1" fmla="*/ -287 h 530096"/>
                    <a:gd name="connsiteX2" fmla="*/ 309994 w 459367"/>
                    <a:gd name="connsiteY2" fmla="*/ 19003 h 530096"/>
                    <a:gd name="connsiteX3" fmla="*/ 309994 w 459367"/>
                    <a:gd name="connsiteY3" fmla="*/ 19003 h 530096"/>
                    <a:gd name="connsiteX4" fmla="*/ 309994 w 459367"/>
                    <a:gd name="connsiteY4" fmla="*/ 275334 h 530096"/>
                    <a:gd name="connsiteX5" fmla="*/ 229062 w 459367"/>
                    <a:gd name="connsiteY5" fmla="*/ 391268 h 530096"/>
                    <a:gd name="connsiteX6" fmla="*/ 148125 w 459367"/>
                    <a:gd name="connsiteY6" fmla="*/ 275334 h 530096"/>
                    <a:gd name="connsiteX7" fmla="*/ 148125 w 459367"/>
                    <a:gd name="connsiteY7" fmla="*/ 19003 h 530096"/>
                    <a:gd name="connsiteX8" fmla="*/ 128835 w 459367"/>
                    <a:gd name="connsiteY8" fmla="*/ -287 h 530096"/>
                    <a:gd name="connsiteX9" fmla="*/ 128834 w 459367"/>
                    <a:gd name="connsiteY9" fmla="*/ -287 h 530096"/>
                    <a:gd name="connsiteX10" fmla="*/ 18666 w 459367"/>
                    <a:gd name="connsiteY10" fmla="*/ -287 h 530096"/>
                    <a:gd name="connsiteX11" fmla="*/ -624 w 459367"/>
                    <a:gd name="connsiteY11" fmla="*/ 19003 h 530096"/>
                    <a:gd name="connsiteX12" fmla="*/ -624 w 459367"/>
                    <a:gd name="connsiteY12" fmla="*/ 19003 h 530096"/>
                    <a:gd name="connsiteX13" fmla="*/ -624 w 459367"/>
                    <a:gd name="connsiteY13" fmla="*/ 289915 h 530096"/>
                    <a:gd name="connsiteX14" fmla="*/ 229062 w 459367"/>
                    <a:gd name="connsiteY14" fmla="*/ 529809 h 530096"/>
                    <a:gd name="connsiteX15" fmla="*/ 458743 w 459367"/>
                    <a:gd name="connsiteY15" fmla="*/ 289184 h 530096"/>
                    <a:gd name="connsiteX16" fmla="*/ 458743 w 459367"/>
                    <a:gd name="connsiteY16" fmla="*/ 19003 h 530096"/>
                    <a:gd name="connsiteX17" fmla="*/ 439453 w 459367"/>
                    <a:gd name="connsiteY17" fmla="*/ -287 h 530096"/>
                    <a:gd name="connsiteX18" fmla="*/ 439453 w 459367"/>
                    <a:gd name="connsiteY18" fmla="*/ -287 h 530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9367" h="530096">
                      <a:moveTo>
                        <a:pt x="439452" y="-287"/>
                      </a:moveTo>
                      <a:lnTo>
                        <a:pt x="329285" y="-287"/>
                      </a:lnTo>
                      <a:cubicBezTo>
                        <a:pt x="318631" y="-287"/>
                        <a:pt x="309994" y="8349"/>
                        <a:pt x="309994" y="19003"/>
                      </a:cubicBezTo>
                      <a:cubicBezTo>
                        <a:pt x="309994" y="19003"/>
                        <a:pt x="309994" y="19003"/>
                        <a:pt x="309994" y="19003"/>
                      </a:cubicBezTo>
                      <a:lnTo>
                        <a:pt x="309994" y="275334"/>
                      </a:lnTo>
                      <a:cubicBezTo>
                        <a:pt x="309994" y="361375"/>
                        <a:pt x="286661" y="391268"/>
                        <a:pt x="229062" y="391268"/>
                      </a:cubicBezTo>
                      <a:cubicBezTo>
                        <a:pt x="171458" y="391268"/>
                        <a:pt x="148125" y="361375"/>
                        <a:pt x="148125" y="275334"/>
                      </a:cubicBezTo>
                      <a:lnTo>
                        <a:pt x="148125" y="19003"/>
                      </a:lnTo>
                      <a:cubicBezTo>
                        <a:pt x="148125" y="8349"/>
                        <a:pt x="139489" y="-287"/>
                        <a:pt x="128835" y="-287"/>
                      </a:cubicBezTo>
                      <a:cubicBezTo>
                        <a:pt x="128835" y="-287"/>
                        <a:pt x="128834" y="-287"/>
                        <a:pt x="128834" y="-287"/>
                      </a:cubicBezTo>
                      <a:lnTo>
                        <a:pt x="18666" y="-287"/>
                      </a:lnTo>
                      <a:cubicBezTo>
                        <a:pt x="8012" y="-287"/>
                        <a:pt x="-624" y="8349"/>
                        <a:pt x="-624" y="19003"/>
                      </a:cubicBezTo>
                      <a:cubicBezTo>
                        <a:pt x="-624" y="19003"/>
                        <a:pt x="-624" y="19003"/>
                        <a:pt x="-624" y="19003"/>
                      </a:cubicBezTo>
                      <a:lnTo>
                        <a:pt x="-624" y="289915"/>
                      </a:lnTo>
                      <a:cubicBezTo>
                        <a:pt x="-624" y="448142"/>
                        <a:pt x="70105" y="529809"/>
                        <a:pt x="229062" y="529809"/>
                      </a:cubicBezTo>
                      <a:cubicBezTo>
                        <a:pt x="383640" y="529809"/>
                        <a:pt x="458743" y="443768"/>
                        <a:pt x="458743" y="289184"/>
                      </a:cubicBezTo>
                      <a:lnTo>
                        <a:pt x="458743" y="19003"/>
                      </a:lnTo>
                      <a:cubicBezTo>
                        <a:pt x="458743" y="8349"/>
                        <a:pt x="450107" y="-287"/>
                        <a:pt x="439453" y="-287"/>
                      </a:cubicBezTo>
                      <a:cubicBezTo>
                        <a:pt x="439453" y="-287"/>
                        <a:pt x="439453" y="-287"/>
                        <a:pt x="439453" y="-2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88A1D659-940F-40D1-7440-F4AC3BDF52A4}"/>
                    </a:ext>
                  </a:extLst>
                </p:cNvPr>
                <p:cNvSpPr/>
                <p:nvPr/>
              </p:nvSpPr>
              <p:spPr>
                <a:xfrm>
                  <a:off x="3588488" y="4982639"/>
                  <a:ext cx="402067" cy="544677"/>
                </a:xfrm>
                <a:custGeom>
                  <a:avLst/>
                  <a:gdLst>
                    <a:gd name="connsiteX0" fmla="*/ 269467 w 402067"/>
                    <a:gd name="connsiteY0" fmla="*/ 217730 h 544677"/>
                    <a:gd name="connsiteX1" fmla="*/ 203655 w 402067"/>
                    <a:gd name="connsiteY1" fmla="*/ 190741 h 544677"/>
                    <a:gd name="connsiteX2" fmla="*/ 166087 w 402067"/>
                    <a:gd name="connsiteY2" fmla="*/ 137105 h 544677"/>
                    <a:gd name="connsiteX3" fmla="*/ 229317 w 402067"/>
                    <a:gd name="connsiteY3" fmla="*/ 120071 h 544677"/>
                    <a:gd name="connsiteX4" fmla="*/ 284563 w 402067"/>
                    <a:gd name="connsiteY4" fmla="*/ 163075 h 544677"/>
                    <a:gd name="connsiteX5" fmla="*/ 294647 w 402067"/>
                    <a:gd name="connsiteY5" fmla="*/ 169458 h 544677"/>
                    <a:gd name="connsiteX6" fmla="*/ 294647 w 402067"/>
                    <a:gd name="connsiteY6" fmla="*/ 169458 h 544677"/>
                    <a:gd name="connsiteX7" fmla="*/ 308525 w 402067"/>
                    <a:gd name="connsiteY7" fmla="*/ 166401 h 544677"/>
                    <a:gd name="connsiteX8" fmla="*/ 388854 w 402067"/>
                    <a:gd name="connsiteY8" fmla="*/ 106445 h 544677"/>
                    <a:gd name="connsiteX9" fmla="*/ 392354 w 402067"/>
                    <a:gd name="connsiteY9" fmla="*/ 82152 h 544677"/>
                    <a:gd name="connsiteX10" fmla="*/ 391851 w 402067"/>
                    <a:gd name="connsiteY10" fmla="*/ 81512 h 544677"/>
                    <a:gd name="connsiteX11" fmla="*/ 209676 w 402067"/>
                    <a:gd name="connsiteY11" fmla="*/ -287 h 544677"/>
                    <a:gd name="connsiteX12" fmla="*/ 16448 w 402067"/>
                    <a:gd name="connsiteY12" fmla="*/ 153566 h 544677"/>
                    <a:gd name="connsiteX13" fmla="*/ 139134 w 402067"/>
                    <a:gd name="connsiteY13" fmla="*/ 312747 h 544677"/>
                    <a:gd name="connsiteX14" fmla="*/ 203493 w 402067"/>
                    <a:gd name="connsiteY14" fmla="*/ 336403 h 544677"/>
                    <a:gd name="connsiteX15" fmla="*/ 248693 w 402067"/>
                    <a:gd name="connsiteY15" fmla="*/ 400935 h 544677"/>
                    <a:gd name="connsiteX16" fmla="*/ 172617 w 402067"/>
                    <a:gd name="connsiteY16" fmla="*/ 421429 h 544677"/>
                    <a:gd name="connsiteX17" fmla="*/ 110729 w 402067"/>
                    <a:gd name="connsiteY17" fmla="*/ 373801 h 544677"/>
                    <a:gd name="connsiteX18" fmla="*/ 101303 w 402067"/>
                    <a:gd name="connsiteY18" fmla="*/ 368072 h 544677"/>
                    <a:gd name="connsiteX19" fmla="*/ 101045 w 402067"/>
                    <a:gd name="connsiteY19" fmla="*/ 368017 h 544677"/>
                    <a:gd name="connsiteX20" fmla="*/ 87613 w 402067"/>
                    <a:gd name="connsiteY20" fmla="*/ 370752 h 544677"/>
                    <a:gd name="connsiteX21" fmla="*/ 6780 w 402067"/>
                    <a:gd name="connsiteY21" fmla="*/ 427161 h 544677"/>
                    <a:gd name="connsiteX22" fmla="*/ 2511 w 402067"/>
                    <a:gd name="connsiteY22" fmla="*/ 451323 h 544677"/>
                    <a:gd name="connsiteX23" fmla="*/ 2980 w 402067"/>
                    <a:gd name="connsiteY23" fmla="*/ 451961 h 544677"/>
                    <a:gd name="connsiteX24" fmla="*/ 198007 w 402067"/>
                    <a:gd name="connsiteY24" fmla="*/ 544390 h 544677"/>
                    <a:gd name="connsiteX25" fmla="*/ 401443 w 402067"/>
                    <a:gd name="connsiteY25" fmla="*/ 370852 h 544677"/>
                    <a:gd name="connsiteX26" fmla="*/ 269467 w 402067"/>
                    <a:gd name="connsiteY26" fmla="*/ 217730 h 544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02067" h="544677">
                      <a:moveTo>
                        <a:pt x="269467" y="217730"/>
                      </a:moveTo>
                      <a:cubicBezTo>
                        <a:pt x="253517" y="210896"/>
                        <a:pt x="209665" y="192693"/>
                        <a:pt x="203655" y="190741"/>
                      </a:cubicBezTo>
                      <a:cubicBezTo>
                        <a:pt x="161018" y="176893"/>
                        <a:pt x="159000" y="156620"/>
                        <a:pt x="166087" y="137105"/>
                      </a:cubicBezTo>
                      <a:cubicBezTo>
                        <a:pt x="173174" y="117589"/>
                        <a:pt x="201884" y="108919"/>
                        <a:pt x="229317" y="120071"/>
                      </a:cubicBezTo>
                      <a:cubicBezTo>
                        <a:pt x="244044" y="126057"/>
                        <a:pt x="280586" y="159194"/>
                        <a:pt x="284563" y="163075"/>
                      </a:cubicBezTo>
                      <a:cubicBezTo>
                        <a:pt x="287208" y="166165"/>
                        <a:pt x="290722" y="168388"/>
                        <a:pt x="294647" y="169458"/>
                      </a:cubicBezTo>
                      <a:lnTo>
                        <a:pt x="294647" y="169458"/>
                      </a:lnTo>
                      <a:cubicBezTo>
                        <a:pt x="299497" y="170480"/>
                        <a:pt x="304553" y="169366"/>
                        <a:pt x="308525" y="166401"/>
                      </a:cubicBezTo>
                      <a:lnTo>
                        <a:pt x="388854" y="106445"/>
                      </a:lnTo>
                      <a:cubicBezTo>
                        <a:pt x="396529" y="100703"/>
                        <a:pt x="398095" y="89827"/>
                        <a:pt x="392354" y="82152"/>
                      </a:cubicBezTo>
                      <a:cubicBezTo>
                        <a:pt x="392191" y="81935"/>
                        <a:pt x="392024" y="81722"/>
                        <a:pt x="391851" y="81512"/>
                      </a:cubicBezTo>
                      <a:cubicBezTo>
                        <a:pt x="348124" y="28680"/>
                        <a:pt x="284753" y="-287"/>
                        <a:pt x="209676" y="-287"/>
                      </a:cubicBezTo>
                      <a:cubicBezTo>
                        <a:pt x="98841" y="-287"/>
                        <a:pt x="16448" y="66799"/>
                        <a:pt x="16448" y="153566"/>
                      </a:cubicBezTo>
                      <a:cubicBezTo>
                        <a:pt x="16448" y="229350"/>
                        <a:pt x="50326" y="274158"/>
                        <a:pt x="139134" y="312747"/>
                      </a:cubicBezTo>
                      <a:cubicBezTo>
                        <a:pt x="162099" y="320852"/>
                        <a:pt x="191666" y="332924"/>
                        <a:pt x="203493" y="336403"/>
                      </a:cubicBezTo>
                      <a:cubicBezTo>
                        <a:pt x="255235" y="351627"/>
                        <a:pt x="257218" y="377455"/>
                        <a:pt x="248693" y="400935"/>
                      </a:cubicBezTo>
                      <a:cubicBezTo>
                        <a:pt x="240168" y="424414"/>
                        <a:pt x="205764" y="434494"/>
                        <a:pt x="172617" y="421429"/>
                      </a:cubicBezTo>
                      <a:cubicBezTo>
                        <a:pt x="149484" y="412310"/>
                        <a:pt x="113254" y="377309"/>
                        <a:pt x="110729" y="373801"/>
                      </a:cubicBezTo>
                      <a:cubicBezTo>
                        <a:pt x="108295" y="370915"/>
                        <a:pt x="104985" y="368904"/>
                        <a:pt x="101303" y="368072"/>
                      </a:cubicBezTo>
                      <a:lnTo>
                        <a:pt x="101045" y="368017"/>
                      </a:lnTo>
                      <a:cubicBezTo>
                        <a:pt x="96382" y="367035"/>
                        <a:pt x="91520" y="368025"/>
                        <a:pt x="87613" y="370752"/>
                      </a:cubicBezTo>
                      <a:lnTo>
                        <a:pt x="6780" y="427161"/>
                      </a:lnTo>
                      <a:cubicBezTo>
                        <a:pt x="-1070" y="432654"/>
                        <a:pt x="-2982" y="443472"/>
                        <a:pt x="2511" y="451323"/>
                      </a:cubicBezTo>
                      <a:cubicBezTo>
                        <a:pt x="2662" y="451539"/>
                        <a:pt x="2819" y="451752"/>
                        <a:pt x="2980" y="451961"/>
                      </a:cubicBezTo>
                      <a:cubicBezTo>
                        <a:pt x="49728" y="512420"/>
                        <a:pt x="118225" y="544390"/>
                        <a:pt x="198007" y="544390"/>
                      </a:cubicBezTo>
                      <a:cubicBezTo>
                        <a:pt x="316858" y="544390"/>
                        <a:pt x="401443" y="470749"/>
                        <a:pt x="401443" y="370852"/>
                      </a:cubicBezTo>
                      <a:cubicBezTo>
                        <a:pt x="401443" y="305232"/>
                        <a:pt x="365711" y="258567"/>
                        <a:pt x="269467" y="217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57DA027-8940-664C-B406-FF7610817C3D}"/>
                    </a:ext>
                  </a:extLst>
                </p:cNvPr>
                <p:cNvSpPr/>
                <p:nvPr/>
              </p:nvSpPr>
              <p:spPr>
                <a:xfrm>
                  <a:off x="7354513" y="4982640"/>
                  <a:ext cx="543938" cy="543937"/>
                </a:xfrm>
                <a:custGeom>
                  <a:avLst/>
                  <a:gdLst>
                    <a:gd name="connsiteX0" fmla="*/ 271345 w 543938"/>
                    <a:gd name="connsiteY0" fmla="*/ -287 h 543937"/>
                    <a:gd name="connsiteX1" fmla="*/ -624 w 543938"/>
                    <a:gd name="connsiteY1" fmla="*/ 271682 h 543937"/>
                    <a:gd name="connsiteX2" fmla="*/ 271345 w 543938"/>
                    <a:gd name="connsiteY2" fmla="*/ 543650 h 543937"/>
                    <a:gd name="connsiteX3" fmla="*/ 543315 w 543938"/>
                    <a:gd name="connsiteY3" fmla="*/ 271682 h 543937"/>
                    <a:gd name="connsiteX4" fmla="*/ 271346 w 543938"/>
                    <a:gd name="connsiteY4" fmla="*/ -287 h 543937"/>
                    <a:gd name="connsiteX5" fmla="*/ 271345 w 543938"/>
                    <a:gd name="connsiteY5" fmla="*/ 393052 h 543937"/>
                    <a:gd name="connsiteX6" fmla="*/ 149975 w 543938"/>
                    <a:gd name="connsiteY6" fmla="*/ 271682 h 543937"/>
                    <a:gd name="connsiteX7" fmla="*/ 271345 w 543938"/>
                    <a:gd name="connsiteY7" fmla="*/ 150311 h 543937"/>
                    <a:gd name="connsiteX8" fmla="*/ 392716 w 543938"/>
                    <a:gd name="connsiteY8" fmla="*/ 271682 h 543937"/>
                    <a:gd name="connsiteX9" fmla="*/ 271345 w 543938"/>
                    <a:gd name="connsiteY9" fmla="*/ 393052 h 54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3938" h="543937">
                      <a:moveTo>
                        <a:pt x="271345" y="-287"/>
                      </a:moveTo>
                      <a:cubicBezTo>
                        <a:pt x="121140" y="-287"/>
                        <a:pt x="-624" y="121477"/>
                        <a:pt x="-624" y="271682"/>
                      </a:cubicBezTo>
                      <a:cubicBezTo>
                        <a:pt x="-624" y="421886"/>
                        <a:pt x="121140" y="543650"/>
                        <a:pt x="271345" y="543650"/>
                      </a:cubicBezTo>
                      <a:cubicBezTo>
                        <a:pt x="421550" y="543650"/>
                        <a:pt x="543315" y="421886"/>
                        <a:pt x="543315" y="271682"/>
                      </a:cubicBezTo>
                      <a:cubicBezTo>
                        <a:pt x="543315" y="121477"/>
                        <a:pt x="421550" y="-287"/>
                        <a:pt x="271346" y="-287"/>
                      </a:cubicBezTo>
                      <a:close/>
                      <a:moveTo>
                        <a:pt x="271345" y="393052"/>
                      </a:moveTo>
                      <a:cubicBezTo>
                        <a:pt x="204314" y="393052"/>
                        <a:pt x="149975" y="338712"/>
                        <a:pt x="149975" y="271682"/>
                      </a:cubicBezTo>
                      <a:cubicBezTo>
                        <a:pt x="149975" y="204650"/>
                        <a:pt x="204314" y="150311"/>
                        <a:pt x="271345" y="150311"/>
                      </a:cubicBezTo>
                      <a:cubicBezTo>
                        <a:pt x="338376" y="150311"/>
                        <a:pt x="392716" y="204651"/>
                        <a:pt x="392716" y="271682"/>
                      </a:cubicBezTo>
                      <a:cubicBezTo>
                        <a:pt x="392640" y="338682"/>
                        <a:pt x="338344" y="392977"/>
                        <a:pt x="271345" y="3930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E4F2D69-0ADB-9B02-B118-F5D38DDD973A}"/>
                    </a:ext>
                  </a:extLst>
                </p:cNvPr>
                <p:cNvSpPr/>
                <p:nvPr/>
              </p:nvSpPr>
              <p:spPr>
                <a:xfrm>
                  <a:off x="8218235" y="4982639"/>
                  <a:ext cx="402067" cy="544677"/>
                </a:xfrm>
                <a:custGeom>
                  <a:avLst/>
                  <a:gdLst>
                    <a:gd name="connsiteX0" fmla="*/ 269466 w 402067"/>
                    <a:gd name="connsiteY0" fmla="*/ 217730 h 544677"/>
                    <a:gd name="connsiteX1" fmla="*/ 203655 w 402067"/>
                    <a:gd name="connsiteY1" fmla="*/ 190741 h 544677"/>
                    <a:gd name="connsiteX2" fmla="*/ 166087 w 402067"/>
                    <a:gd name="connsiteY2" fmla="*/ 137105 h 544677"/>
                    <a:gd name="connsiteX3" fmla="*/ 229316 w 402067"/>
                    <a:gd name="connsiteY3" fmla="*/ 120071 h 544677"/>
                    <a:gd name="connsiteX4" fmla="*/ 284562 w 402067"/>
                    <a:gd name="connsiteY4" fmla="*/ 163075 h 544677"/>
                    <a:gd name="connsiteX5" fmla="*/ 294646 w 402067"/>
                    <a:gd name="connsiteY5" fmla="*/ 169458 h 544677"/>
                    <a:gd name="connsiteX6" fmla="*/ 294647 w 402067"/>
                    <a:gd name="connsiteY6" fmla="*/ 169458 h 544677"/>
                    <a:gd name="connsiteX7" fmla="*/ 308526 w 402067"/>
                    <a:gd name="connsiteY7" fmla="*/ 166401 h 544677"/>
                    <a:gd name="connsiteX8" fmla="*/ 388854 w 402067"/>
                    <a:gd name="connsiteY8" fmla="*/ 106445 h 544677"/>
                    <a:gd name="connsiteX9" fmla="*/ 392354 w 402067"/>
                    <a:gd name="connsiteY9" fmla="*/ 82152 h 544677"/>
                    <a:gd name="connsiteX10" fmla="*/ 391851 w 402067"/>
                    <a:gd name="connsiteY10" fmla="*/ 81512 h 544677"/>
                    <a:gd name="connsiteX11" fmla="*/ 209676 w 402067"/>
                    <a:gd name="connsiteY11" fmla="*/ -287 h 544677"/>
                    <a:gd name="connsiteX12" fmla="*/ 16448 w 402067"/>
                    <a:gd name="connsiteY12" fmla="*/ 153566 h 544677"/>
                    <a:gd name="connsiteX13" fmla="*/ 139135 w 402067"/>
                    <a:gd name="connsiteY13" fmla="*/ 312747 h 544677"/>
                    <a:gd name="connsiteX14" fmla="*/ 203492 w 402067"/>
                    <a:gd name="connsiteY14" fmla="*/ 336403 h 544677"/>
                    <a:gd name="connsiteX15" fmla="*/ 248693 w 402067"/>
                    <a:gd name="connsiteY15" fmla="*/ 400935 h 544677"/>
                    <a:gd name="connsiteX16" fmla="*/ 172618 w 402067"/>
                    <a:gd name="connsiteY16" fmla="*/ 421429 h 544677"/>
                    <a:gd name="connsiteX17" fmla="*/ 110728 w 402067"/>
                    <a:gd name="connsiteY17" fmla="*/ 373801 h 544677"/>
                    <a:gd name="connsiteX18" fmla="*/ 101302 w 402067"/>
                    <a:gd name="connsiteY18" fmla="*/ 368072 h 544677"/>
                    <a:gd name="connsiteX19" fmla="*/ 101045 w 402067"/>
                    <a:gd name="connsiteY19" fmla="*/ 368017 h 544677"/>
                    <a:gd name="connsiteX20" fmla="*/ 87614 w 402067"/>
                    <a:gd name="connsiteY20" fmla="*/ 370752 h 544677"/>
                    <a:gd name="connsiteX21" fmla="*/ 6780 w 402067"/>
                    <a:gd name="connsiteY21" fmla="*/ 427161 h 544677"/>
                    <a:gd name="connsiteX22" fmla="*/ 2512 w 402067"/>
                    <a:gd name="connsiteY22" fmla="*/ 451323 h 544677"/>
                    <a:gd name="connsiteX23" fmla="*/ 2980 w 402067"/>
                    <a:gd name="connsiteY23" fmla="*/ 451962 h 544677"/>
                    <a:gd name="connsiteX24" fmla="*/ 198007 w 402067"/>
                    <a:gd name="connsiteY24" fmla="*/ 544390 h 544677"/>
                    <a:gd name="connsiteX25" fmla="*/ 401443 w 402067"/>
                    <a:gd name="connsiteY25" fmla="*/ 370852 h 544677"/>
                    <a:gd name="connsiteX26" fmla="*/ 269466 w 402067"/>
                    <a:gd name="connsiteY26" fmla="*/ 217730 h 544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02067" h="544677">
                      <a:moveTo>
                        <a:pt x="269466" y="217730"/>
                      </a:moveTo>
                      <a:cubicBezTo>
                        <a:pt x="253517" y="210896"/>
                        <a:pt x="209665" y="192693"/>
                        <a:pt x="203655" y="190741"/>
                      </a:cubicBezTo>
                      <a:cubicBezTo>
                        <a:pt x="161018" y="176893"/>
                        <a:pt x="159000" y="156620"/>
                        <a:pt x="166087" y="137105"/>
                      </a:cubicBezTo>
                      <a:cubicBezTo>
                        <a:pt x="173173" y="117589"/>
                        <a:pt x="201883" y="108919"/>
                        <a:pt x="229316" y="120071"/>
                      </a:cubicBezTo>
                      <a:cubicBezTo>
                        <a:pt x="244043" y="126057"/>
                        <a:pt x="280585" y="159194"/>
                        <a:pt x="284562" y="163075"/>
                      </a:cubicBezTo>
                      <a:cubicBezTo>
                        <a:pt x="287208" y="166165"/>
                        <a:pt x="290721" y="168389"/>
                        <a:pt x="294646" y="169458"/>
                      </a:cubicBezTo>
                      <a:lnTo>
                        <a:pt x="294647" y="169458"/>
                      </a:lnTo>
                      <a:cubicBezTo>
                        <a:pt x="299498" y="170480"/>
                        <a:pt x="304553" y="169366"/>
                        <a:pt x="308526" y="166401"/>
                      </a:cubicBezTo>
                      <a:lnTo>
                        <a:pt x="388854" y="106445"/>
                      </a:lnTo>
                      <a:cubicBezTo>
                        <a:pt x="396530" y="100703"/>
                        <a:pt x="398096" y="89827"/>
                        <a:pt x="392354" y="82152"/>
                      </a:cubicBezTo>
                      <a:cubicBezTo>
                        <a:pt x="392191" y="81935"/>
                        <a:pt x="392024" y="81722"/>
                        <a:pt x="391851" y="81512"/>
                      </a:cubicBezTo>
                      <a:cubicBezTo>
                        <a:pt x="348124" y="28680"/>
                        <a:pt x="284753" y="-287"/>
                        <a:pt x="209676" y="-287"/>
                      </a:cubicBezTo>
                      <a:cubicBezTo>
                        <a:pt x="98841" y="-287"/>
                        <a:pt x="16448" y="66799"/>
                        <a:pt x="16448" y="153566"/>
                      </a:cubicBezTo>
                      <a:cubicBezTo>
                        <a:pt x="16448" y="229350"/>
                        <a:pt x="50326" y="274158"/>
                        <a:pt x="139135" y="312747"/>
                      </a:cubicBezTo>
                      <a:cubicBezTo>
                        <a:pt x="162100" y="320852"/>
                        <a:pt x="191666" y="332924"/>
                        <a:pt x="203492" y="336403"/>
                      </a:cubicBezTo>
                      <a:cubicBezTo>
                        <a:pt x="255236" y="351627"/>
                        <a:pt x="257218" y="377455"/>
                        <a:pt x="248693" y="400935"/>
                      </a:cubicBezTo>
                      <a:cubicBezTo>
                        <a:pt x="240168" y="424414"/>
                        <a:pt x="205764" y="434494"/>
                        <a:pt x="172618" y="421429"/>
                      </a:cubicBezTo>
                      <a:cubicBezTo>
                        <a:pt x="149483" y="412310"/>
                        <a:pt x="113254" y="377309"/>
                        <a:pt x="110728" y="373801"/>
                      </a:cubicBezTo>
                      <a:cubicBezTo>
                        <a:pt x="108295" y="370915"/>
                        <a:pt x="104985" y="368904"/>
                        <a:pt x="101302" y="368072"/>
                      </a:cubicBezTo>
                      <a:lnTo>
                        <a:pt x="101045" y="368017"/>
                      </a:lnTo>
                      <a:cubicBezTo>
                        <a:pt x="96383" y="367035"/>
                        <a:pt x="91521" y="368025"/>
                        <a:pt x="87614" y="370752"/>
                      </a:cubicBezTo>
                      <a:lnTo>
                        <a:pt x="6780" y="427161"/>
                      </a:lnTo>
                      <a:cubicBezTo>
                        <a:pt x="-1071" y="432654"/>
                        <a:pt x="-2982" y="443472"/>
                        <a:pt x="2512" y="451323"/>
                      </a:cubicBezTo>
                      <a:cubicBezTo>
                        <a:pt x="2663" y="451539"/>
                        <a:pt x="2820" y="451753"/>
                        <a:pt x="2980" y="451962"/>
                      </a:cubicBezTo>
                      <a:cubicBezTo>
                        <a:pt x="49729" y="512420"/>
                        <a:pt x="118226" y="544390"/>
                        <a:pt x="198007" y="544390"/>
                      </a:cubicBezTo>
                      <a:cubicBezTo>
                        <a:pt x="316858" y="544390"/>
                        <a:pt x="401443" y="470749"/>
                        <a:pt x="401443" y="370852"/>
                      </a:cubicBezTo>
                      <a:cubicBezTo>
                        <a:pt x="401442" y="305232"/>
                        <a:pt x="365710" y="258567"/>
                        <a:pt x="269466" y="217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</p:grpSp>
          <p:grpSp>
            <p:nvGrpSpPr>
              <p:cNvPr id="18" name="Graphic 27">
                <a:extLst>
                  <a:ext uri="{FF2B5EF4-FFF2-40B4-BE49-F238E27FC236}">
                    <a16:creationId xmlns:a16="http://schemas.microsoft.com/office/drawing/2014/main" id="{67468CA9-6EC8-0E1C-CF76-1CDBF3319CA5}"/>
                  </a:ext>
                </a:extLst>
              </p:cNvPr>
              <p:cNvGrpSpPr/>
              <p:nvPr/>
            </p:nvGrpSpPr>
            <p:grpSpPr>
              <a:xfrm>
                <a:off x="3603806" y="1366527"/>
                <a:ext cx="4995343" cy="3257719"/>
                <a:chOff x="3603806" y="1366527"/>
                <a:chExt cx="4995343" cy="3257719"/>
              </a:xfrm>
              <a:solidFill>
                <a:srgbClr val="FFFFFF"/>
              </a:solidFill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5FA2E327-7F92-C9A4-68C8-B77559B2C54F}"/>
                    </a:ext>
                  </a:extLst>
                </p:cNvPr>
                <p:cNvSpPr/>
                <p:nvPr/>
              </p:nvSpPr>
              <p:spPr>
                <a:xfrm>
                  <a:off x="5424889" y="1366527"/>
                  <a:ext cx="1562043" cy="1562043"/>
                </a:xfrm>
                <a:custGeom>
                  <a:avLst/>
                  <a:gdLst>
                    <a:gd name="connsiteX0" fmla="*/ 780397 w 1562043"/>
                    <a:gd name="connsiteY0" fmla="*/ -287 h 1562043"/>
                    <a:gd name="connsiteX1" fmla="*/ -624 w 1562043"/>
                    <a:gd name="connsiteY1" fmla="*/ 780734 h 1562043"/>
                    <a:gd name="connsiteX2" fmla="*/ 780397 w 1562043"/>
                    <a:gd name="connsiteY2" fmla="*/ 1561756 h 1562043"/>
                    <a:gd name="connsiteX3" fmla="*/ 1561419 w 1562043"/>
                    <a:gd name="connsiteY3" fmla="*/ 780734 h 1562043"/>
                    <a:gd name="connsiteX4" fmla="*/ 780397 w 1562043"/>
                    <a:gd name="connsiteY4" fmla="*/ -287 h 1562043"/>
                    <a:gd name="connsiteX5" fmla="*/ 780397 w 1562043"/>
                    <a:gd name="connsiteY5" fmla="*/ 1161720 h 1562043"/>
                    <a:gd name="connsiteX6" fmla="*/ 399411 w 1562043"/>
                    <a:gd name="connsiteY6" fmla="*/ 780734 h 1562043"/>
                    <a:gd name="connsiteX7" fmla="*/ 780397 w 1562043"/>
                    <a:gd name="connsiteY7" fmla="*/ 399748 h 1562043"/>
                    <a:gd name="connsiteX8" fmla="*/ 1161383 w 1562043"/>
                    <a:gd name="connsiteY8" fmla="*/ 780734 h 1562043"/>
                    <a:gd name="connsiteX9" fmla="*/ 780397 w 1562043"/>
                    <a:gd name="connsiteY9" fmla="*/ 1161720 h 1562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62043" h="1562043">
                      <a:moveTo>
                        <a:pt x="780397" y="-287"/>
                      </a:moveTo>
                      <a:cubicBezTo>
                        <a:pt x="349051" y="-287"/>
                        <a:pt x="-624" y="349388"/>
                        <a:pt x="-624" y="780734"/>
                      </a:cubicBezTo>
                      <a:cubicBezTo>
                        <a:pt x="-624" y="1212081"/>
                        <a:pt x="349051" y="1561756"/>
                        <a:pt x="780397" y="1561756"/>
                      </a:cubicBezTo>
                      <a:cubicBezTo>
                        <a:pt x="1211744" y="1561756"/>
                        <a:pt x="1561419" y="1212081"/>
                        <a:pt x="1561419" y="780734"/>
                      </a:cubicBezTo>
                      <a:cubicBezTo>
                        <a:pt x="1561419" y="349388"/>
                        <a:pt x="1211744" y="-287"/>
                        <a:pt x="780397" y="-287"/>
                      </a:cubicBezTo>
                      <a:close/>
                      <a:moveTo>
                        <a:pt x="780397" y="1161720"/>
                      </a:moveTo>
                      <a:cubicBezTo>
                        <a:pt x="569984" y="1161720"/>
                        <a:pt x="399411" y="991147"/>
                        <a:pt x="399411" y="780734"/>
                      </a:cubicBezTo>
                      <a:cubicBezTo>
                        <a:pt x="399411" y="570322"/>
                        <a:pt x="569984" y="399748"/>
                        <a:pt x="780397" y="399748"/>
                      </a:cubicBezTo>
                      <a:cubicBezTo>
                        <a:pt x="990810" y="399748"/>
                        <a:pt x="1161383" y="570322"/>
                        <a:pt x="1161383" y="780734"/>
                      </a:cubicBezTo>
                      <a:cubicBezTo>
                        <a:pt x="1161145" y="991048"/>
                        <a:pt x="990712" y="1161483"/>
                        <a:pt x="780397" y="1161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FB4B3140-B4D8-D1D2-6822-7415CFC26C55}"/>
                    </a:ext>
                  </a:extLst>
                </p:cNvPr>
                <p:cNvSpPr/>
                <p:nvPr/>
              </p:nvSpPr>
              <p:spPr>
                <a:xfrm>
                  <a:off x="7076167" y="1385576"/>
                  <a:ext cx="1522971" cy="1523944"/>
                </a:xfrm>
                <a:custGeom>
                  <a:avLst/>
                  <a:gdLst>
                    <a:gd name="connsiteX0" fmla="*/ 1484248 w 1522971"/>
                    <a:gd name="connsiteY0" fmla="*/ -287 h 1523944"/>
                    <a:gd name="connsiteX1" fmla="*/ 417487 w 1522971"/>
                    <a:gd name="connsiteY1" fmla="*/ -287 h 1523944"/>
                    <a:gd name="connsiteX2" fmla="*/ 379388 w 1522971"/>
                    <a:gd name="connsiteY2" fmla="*/ 37811 h 1523944"/>
                    <a:gd name="connsiteX3" fmla="*/ 379388 w 1522971"/>
                    <a:gd name="connsiteY3" fmla="*/ 342601 h 1523944"/>
                    <a:gd name="connsiteX4" fmla="*/ 417487 w 1522971"/>
                    <a:gd name="connsiteY4" fmla="*/ 380699 h 1523944"/>
                    <a:gd name="connsiteX5" fmla="*/ 1141361 w 1522971"/>
                    <a:gd name="connsiteY5" fmla="*/ 380699 h 1523944"/>
                    <a:gd name="connsiteX6" fmla="*/ 1141361 w 1522971"/>
                    <a:gd name="connsiteY6" fmla="*/ 1047419 h 1523944"/>
                    <a:gd name="connsiteX7" fmla="*/ 1046114 w 1522971"/>
                    <a:gd name="connsiteY7" fmla="*/ 1142665 h 1523944"/>
                    <a:gd name="connsiteX8" fmla="*/ 1046116 w 1522971"/>
                    <a:gd name="connsiteY8" fmla="*/ 1142671 h 1523944"/>
                    <a:gd name="connsiteX9" fmla="*/ 760375 w 1522971"/>
                    <a:gd name="connsiteY9" fmla="*/ 1142671 h 1523944"/>
                    <a:gd name="connsiteX10" fmla="*/ 380906 w 1522971"/>
                    <a:gd name="connsiteY10" fmla="*/ 795833 h 1523944"/>
                    <a:gd name="connsiteX11" fmla="*/ 343167 w 1522971"/>
                    <a:gd name="connsiteY11" fmla="*/ 761686 h 1523944"/>
                    <a:gd name="connsiteX12" fmla="*/ 37614 w 1522971"/>
                    <a:gd name="connsiteY12" fmla="*/ 761685 h 1523944"/>
                    <a:gd name="connsiteX13" fmla="*/ -623 w 1522971"/>
                    <a:gd name="connsiteY13" fmla="*/ 799229 h 1523944"/>
                    <a:gd name="connsiteX14" fmla="*/ -574 w 1522971"/>
                    <a:gd name="connsiteY14" fmla="*/ 801525 h 1523944"/>
                    <a:gd name="connsiteX15" fmla="*/ 760375 w 1522971"/>
                    <a:gd name="connsiteY15" fmla="*/ 1523658 h 1523944"/>
                    <a:gd name="connsiteX16" fmla="*/ 1103262 w 1522971"/>
                    <a:gd name="connsiteY16" fmla="*/ 1523658 h 1523944"/>
                    <a:gd name="connsiteX17" fmla="*/ 1141361 w 1522971"/>
                    <a:gd name="connsiteY17" fmla="*/ 1485559 h 1523944"/>
                    <a:gd name="connsiteX18" fmla="*/ 1141361 w 1522971"/>
                    <a:gd name="connsiteY18" fmla="*/ 1333161 h 1523944"/>
                    <a:gd name="connsiteX19" fmla="*/ 1331854 w 1522971"/>
                    <a:gd name="connsiteY19" fmla="*/ 1142669 h 1523944"/>
                    <a:gd name="connsiteX20" fmla="*/ 1331858 w 1522971"/>
                    <a:gd name="connsiteY20" fmla="*/ 1142669 h 1523944"/>
                    <a:gd name="connsiteX21" fmla="*/ 1484248 w 1522971"/>
                    <a:gd name="connsiteY21" fmla="*/ 1142671 h 1523944"/>
                    <a:gd name="connsiteX22" fmla="*/ 1522347 w 1522971"/>
                    <a:gd name="connsiteY22" fmla="*/ 1104574 h 1523944"/>
                    <a:gd name="connsiteX23" fmla="*/ 1522347 w 1522971"/>
                    <a:gd name="connsiteY23" fmla="*/ 1104573 h 1523944"/>
                    <a:gd name="connsiteX24" fmla="*/ 1522347 w 1522971"/>
                    <a:gd name="connsiteY24" fmla="*/ 37811 h 1523944"/>
                    <a:gd name="connsiteX25" fmla="*/ 1484248 w 1522971"/>
                    <a:gd name="connsiteY25" fmla="*/ -287 h 1523944"/>
                    <a:gd name="connsiteX26" fmla="*/ 1484248 w 1522971"/>
                    <a:gd name="connsiteY26" fmla="*/ -287 h 152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522971" h="1523944">
                      <a:moveTo>
                        <a:pt x="1484248" y="-287"/>
                      </a:moveTo>
                      <a:lnTo>
                        <a:pt x="417487" y="-287"/>
                      </a:lnTo>
                      <a:cubicBezTo>
                        <a:pt x="396445" y="-287"/>
                        <a:pt x="379388" y="16770"/>
                        <a:pt x="379388" y="37811"/>
                      </a:cubicBezTo>
                      <a:lnTo>
                        <a:pt x="379388" y="342601"/>
                      </a:lnTo>
                      <a:cubicBezTo>
                        <a:pt x="379388" y="363642"/>
                        <a:pt x="396445" y="380699"/>
                        <a:pt x="417487" y="380699"/>
                      </a:cubicBezTo>
                      <a:lnTo>
                        <a:pt x="1141361" y="380699"/>
                      </a:lnTo>
                      <a:lnTo>
                        <a:pt x="1141361" y="1047419"/>
                      </a:lnTo>
                      <a:cubicBezTo>
                        <a:pt x="1141361" y="1100022"/>
                        <a:pt x="1098717" y="1142665"/>
                        <a:pt x="1046114" y="1142665"/>
                      </a:cubicBezTo>
                      <a:lnTo>
                        <a:pt x="1046116" y="1142671"/>
                      </a:lnTo>
                      <a:lnTo>
                        <a:pt x="760375" y="1142671"/>
                      </a:lnTo>
                      <a:cubicBezTo>
                        <a:pt x="563285" y="1142431"/>
                        <a:pt x="398819" y="992107"/>
                        <a:pt x="380906" y="795833"/>
                      </a:cubicBezTo>
                      <a:cubicBezTo>
                        <a:pt x="379041" y="776408"/>
                        <a:pt x="362681" y="761605"/>
                        <a:pt x="343167" y="761686"/>
                      </a:cubicBezTo>
                      <a:lnTo>
                        <a:pt x="37614" y="761685"/>
                      </a:lnTo>
                      <a:cubicBezTo>
                        <a:pt x="16688" y="761494"/>
                        <a:pt x="-431" y="778303"/>
                        <a:pt x="-623" y="799229"/>
                      </a:cubicBezTo>
                      <a:cubicBezTo>
                        <a:pt x="-630" y="799995"/>
                        <a:pt x="-614" y="800760"/>
                        <a:pt x="-574" y="801525"/>
                      </a:cubicBezTo>
                      <a:cubicBezTo>
                        <a:pt x="20635" y="1206314"/>
                        <a:pt x="355031" y="1523651"/>
                        <a:pt x="760375" y="1523658"/>
                      </a:cubicBezTo>
                      <a:lnTo>
                        <a:pt x="1103262" y="1523658"/>
                      </a:lnTo>
                      <a:cubicBezTo>
                        <a:pt x="1124304" y="1523658"/>
                        <a:pt x="1141361" y="1506600"/>
                        <a:pt x="1141361" y="1485559"/>
                      </a:cubicBezTo>
                      <a:lnTo>
                        <a:pt x="1141361" y="1333161"/>
                      </a:lnTo>
                      <a:cubicBezTo>
                        <a:pt x="1141361" y="1227955"/>
                        <a:pt x="1226648" y="1142669"/>
                        <a:pt x="1331854" y="1142669"/>
                      </a:cubicBezTo>
                      <a:cubicBezTo>
                        <a:pt x="1331855" y="1142669"/>
                        <a:pt x="1331856" y="1142669"/>
                        <a:pt x="1331858" y="1142669"/>
                      </a:cubicBezTo>
                      <a:lnTo>
                        <a:pt x="1484248" y="1142671"/>
                      </a:lnTo>
                      <a:cubicBezTo>
                        <a:pt x="1505289" y="1142672"/>
                        <a:pt x="1522347" y="1125615"/>
                        <a:pt x="1522347" y="1104574"/>
                      </a:cubicBezTo>
                      <a:cubicBezTo>
                        <a:pt x="1522347" y="1104574"/>
                        <a:pt x="1522347" y="1104574"/>
                        <a:pt x="1522347" y="1104573"/>
                      </a:cubicBezTo>
                      <a:lnTo>
                        <a:pt x="1522347" y="37811"/>
                      </a:lnTo>
                      <a:cubicBezTo>
                        <a:pt x="1522347" y="16770"/>
                        <a:pt x="1505290" y="-287"/>
                        <a:pt x="1484248" y="-287"/>
                      </a:cubicBezTo>
                      <a:cubicBezTo>
                        <a:pt x="1484248" y="-287"/>
                        <a:pt x="1484248" y="-287"/>
                        <a:pt x="1484248" y="-2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860C0E8D-ABD0-10C9-3DBC-06A3F2772BEA}"/>
                    </a:ext>
                  </a:extLst>
                </p:cNvPr>
                <p:cNvSpPr/>
                <p:nvPr/>
              </p:nvSpPr>
              <p:spPr>
                <a:xfrm>
                  <a:off x="3603806" y="1385576"/>
                  <a:ext cx="1714437" cy="1523944"/>
                </a:xfrm>
                <a:custGeom>
                  <a:avLst/>
                  <a:gdLst>
                    <a:gd name="connsiteX0" fmla="*/ 1523019 w 1714437"/>
                    <a:gd name="connsiteY0" fmla="*/ 380699 h 1523944"/>
                    <a:gd name="connsiteX1" fmla="*/ 1332526 w 1714437"/>
                    <a:gd name="connsiteY1" fmla="*/ 190206 h 1523944"/>
                    <a:gd name="connsiteX2" fmla="*/ 1332526 w 1714437"/>
                    <a:gd name="connsiteY2" fmla="*/ 189829 h 1523944"/>
                    <a:gd name="connsiteX3" fmla="*/ 1332827 w 1714437"/>
                    <a:gd name="connsiteY3" fmla="*/ 37812 h 1523944"/>
                    <a:gd name="connsiteX4" fmla="*/ 1294728 w 1714437"/>
                    <a:gd name="connsiteY4" fmla="*/ -287 h 1523944"/>
                    <a:gd name="connsiteX5" fmla="*/ 37474 w 1714437"/>
                    <a:gd name="connsiteY5" fmla="*/ -287 h 1523944"/>
                    <a:gd name="connsiteX6" fmla="*/ -624 w 1714437"/>
                    <a:gd name="connsiteY6" fmla="*/ 37811 h 1523944"/>
                    <a:gd name="connsiteX7" fmla="*/ -624 w 1714437"/>
                    <a:gd name="connsiteY7" fmla="*/ 1485559 h 1523944"/>
                    <a:gd name="connsiteX8" fmla="*/ 37475 w 1714437"/>
                    <a:gd name="connsiteY8" fmla="*/ 1523657 h 1523944"/>
                    <a:gd name="connsiteX9" fmla="*/ 342263 w 1714437"/>
                    <a:gd name="connsiteY9" fmla="*/ 1523657 h 1523944"/>
                    <a:gd name="connsiteX10" fmla="*/ 380362 w 1714437"/>
                    <a:gd name="connsiteY10" fmla="*/ 1485559 h 1523944"/>
                    <a:gd name="connsiteX11" fmla="*/ 380362 w 1714437"/>
                    <a:gd name="connsiteY11" fmla="*/ 475899 h 1523944"/>
                    <a:gd name="connsiteX12" fmla="*/ 475609 w 1714437"/>
                    <a:gd name="connsiteY12" fmla="*/ 380652 h 1523944"/>
                    <a:gd name="connsiteX13" fmla="*/ 570855 w 1714437"/>
                    <a:gd name="connsiteY13" fmla="*/ 380652 h 1523944"/>
                    <a:gd name="connsiteX14" fmla="*/ 666102 w 1714437"/>
                    <a:gd name="connsiteY14" fmla="*/ 475898 h 1523944"/>
                    <a:gd name="connsiteX15" fmla="*/ 666102 w 1714437"/>
                    <a:gd name="connsiteY15" fmla="*/ 1103601 h 1523944"/>
                    <a:gd name="connsiteX16" fmla="*/ 704200 w 1714437"/>
                    <a:gd name="connsiteY16" fmla="*/ 1141700 h 1523944"/>
                    <a:gd name="connsiteX17" fmla="*/ 1008990 w 1714437"/>
                    <a:gd name="connsiteY17" fmla="*/ 1141700 h 1523944"/>
                    <a:gd name="connsiteX18" fmla="*/ 1047088 w 1714437"/>
                    <a:gd name="connsiteY18" fmla="*/ 1103602 h 1523944"/>
                    <a:gd name="connsiteX19" fmla="*/ 1047088 w 1714437"/>
                    <a:gd name="connsiteY19" fmla="*/ 475899 h 1523944"/>
                    <a:gd name="connsiteX20" fmla="*/ 1142335 w 1714437"/>
                    <a:gd name="connsiteY20" fmla="*/ 380652 h 1523944"/>
                    <a:gd name="connsiteX21" fmla="*/ 1237154 w 1714437"/>
                    <a:gd name="connsiteY21" fmla="*/ 380652 h 1523944"/>
                    <a:gd name="connsiteX22" fmla="*/ 1332401 w 1714437"/>
                    <a:gd name="connsiteY22" fmla="*/ 475858 h 1523944"/>
                    <a:gd name="connsiteX23" fmla="*/ 1332827 w 1714437"/>
                    <a:gd name="connsiteY23" fmla="*/ 1485558 h 1523944"/>
                    <a:gd name="connsiteX24" fmla="*/ 1370926 w 1714437"/>
                    <a:gd name="connsiteY24" fmla="*/ 1523657 h 1523944"/>
                    <a:gd name="connsiteX25" fmla="*/ 1675714 w 1714437"/>
                    <a:gd name="connsiteY25" fmla="*/ 1523657 h 1523944"/>
                    <a:gd name="connsiteX26" fmla="*/ 1713813 w 1714437"/>
                    <a:gd name="connsiteY26" fmla="*/ 1485558 h 1523944"/>
                    <a:gd name="connsiteX27" fmla="*/ 1713813 w 1714437"/>
                    <a:gd name="connsiteY27" fmla="*/ 418798 h 1523944"/>
                    <a:gd name="connsiteX28" fmla="*/ 1675714 w 1714437"/>
                    <a:gd name="connsiteY28" fmla="*/ 380699 h 152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714437" h="1523944">
                      <a:moveTo>
                        <a:pt x="1523019" y="380699"/>
                      </a:moveTo>
                      <a:cubicBezTo>
                        <a:pt x="1417812" y="380699"/>
                        <a:pt x="1332526" y="295413"/>
                        <a:pt x="1332526" y="190206"/>
                      </a:cubicBezTo>
                      <a:cubicBezTo>
                        <a:pt x="1332526" y="190081"/>
                        <a:pt x="1332526" y="189955"/>
                        <a:pt x="1332526" y="189829"/>
                      </a:cubicBezTo>
                      <a:lnTo>
                        <a:pt x="1332827" y="37812"/>
                      </a:lnTo>
                      <a:cubicBezTo>
                        <a:pt x="1332827" y="16770"/>
                        <a:pt x="1315770" y="-287"/>
                        <a:pt x="1294728" y="-287"/>
                      </a:cubicBezTo>
                      <a:lnTo>
                        <a:pt x="37474" y="-287"/>
                      </a:lnTo>
                      <a:cubicBezTo>
                        <a:pt x="16433" y="-287"/>
                        <a:pt x="-624" y="16770"/>
                        <a:pt x="-624" y="37811"/>
                      </a:cubicBezTo>
                      <a:lnTo>
                        <a:pt x="-624" y="1485559"/>
                      </a:lnTo>
                      <a:cubicBezTo>
                        <a:pt x="-624" y="1506600"/>
                        <a:pt x="16433" y="1523657"/>
                        <a:pt x="37475" y="1523657"/>
                      </a:cubicBezTo>
                      <a:lnTo>
                        <a:pt x="342263" y="1523657"/>
                      </a:lnTo>
                      <a:cubicBezTo>
                        <a:pt x="363305" y="1523657"/>
                        <a:pt x="380362" y="1506600"/>
                        <a:pt x="380362" y="1485559"/>
                      </a:cubicBezTo>
                      <a:lnTo>
                        <a:pt x="380362" y="475899"/>
                      </a:lnTo>
                      <a:cubicBezTo>
                        <a:pt x="380362" y="423295"/>
                        <a:pt x="423006" y="380652"/>
                        <a:pt x="475609" y="380652"/>
                      </a:cubicBezTo>
                      <a:lnTo>
                        <a:pt x="570855" y="380652"/>
                      </a:lnTo>
                      <a:cubicBezTo>
                        <a:pt x="623458" y="380652"/>
                        <a:pt x="666102" y="423295"/>
                        <a:pt x="666102" y="475898"/>
                      </a:cubicBezTo>
                      <a:lnTo>
                        <a:pt x="666102" y="1103601"/>
                      </a:lnTo>
                      <a:cubicBezTo>
                        <a:pt x="666102" y="1124642"/>
                        <a:pt x="683159" y="1141700"/>
                        <a:pt x="704200" y="1141700"/>
                      </a:cubicBezTo>
                      <a:lnTo>
                        <a:pt x="1008990" y="1141700"/>
                      </a:lnTo>
                      <a:cubicBezTo>
                        <a:pt x="1030031" y="1141700"/>
                        <a:pt x="1047088" y="1124643"/>
                        <a:pt x="1047088" y="1103602"/>
                      </a:cubicBezTo>
                      <a:lnTo>
                        <a:pt x="1047088" y="475899"/>
                      </a:lnTo>
                      <a:cubicBezTo>
                        <a:pt x="1047088" y="423295"/>
                        <a:pt x="1089732" y="380652"/>
                        <a:pt x="1142335" y="380652"/>
                      </a:cubicBezTo>
                      <a:lnTo>
                        <a:pt x="1237154" y="380652"/>
                      </a:lnTo>
                      <a:cubicBezTo>
                        <a:pt x="1289742" y="380652"/>
                        <a:pt x="1332379" y="423271"/>
                        <a:pt x="1332401" y="475858"/>
                      </a:cubicBezTo>
                      <a:lnTo>
                        <a:pt x="1332827" y="1485558"/>
                      </a:lnTo>
                      <a:cubicBezTo>
                        <a:pt x="1332827" y="1506599"/>
                        <a:pt x="1349884" y="1523657"/>
                        <a:pt x="1370926" y="1523657"/>
                      </a:cubicBezTo>
                      <a:lnTo>
                        <a:pt x="1675714" y="1523657"/>
                      </a:lnTo>
                      <a:cubicBezTo>
                        <a:pt x="1696755" y="1523657"/>
                        <a:pt x="1713813" y="1506600"/>
                        <a:pt x="1713813" y="1485558"/>
                      </a:cubicBezTo>
                      <a:lnTo>
                        <a:pt x="1713813" y="418798"/>
                      </a:lnTo>
                      <a:cubicBezTo>
                        <a:pt x="1713813" y="397756"/>
                        <a:pt x="1696756" y="380699"/>
                        <a:pt x="1675714" y="38069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69AAC780-C3F4-5780-BE82-9C12516DC723}"/>
                    </a:ext>
                  </a:extLst>
                </p:cNvPr>
                <p:cNvSpPr/>
                <p:nvPr/>
              </p:nvSpPr>
              <p:spPr>
                <a:xfrm>
                  <a:off x="5361738" y="3100240"/>
                  <a:ext cx="1523944" cy="1523949"/>
                </a:xfrm>
                <a:custGeom>
                  <a:avLst/>
                  <a:gdLst>
                    <a:gd name="connsiteX0" fmla="*/ 37474 w 1523944"/>
                    <a:gd name="connsiteY0" fmla="*/ -287 h 1523944"/>
                    <a:gd name="connsiteX1" fmla="*/ 1104236 w 1523944"/>
                    <a:gd name="connsiteY1" fmla="*/ -287 h 1523944"/>
                    <a:gd name="connsiteX2" fmla="*/ 1142334 w 1523944"/>
                    <a:gd name="connsiteY2" fmla="*/ 37811 h 1523944"/>
                    <a:gd name="connsiteX3" fmla="*/ 1142334 w 1523944"/>
                    <a:gd name="connsiteY3" fmla="*/ 190003 h 1523944"/>
                    <a:gd name="connsiteX4" fmla="*/ 1332573 w 1523944"/>
                    <a:gd name="connsiteY4" fmla="*/ 380495 h 1523944"/>
                    <a:gd name="connsiteX5" fmla="*/ 1485222 w 1523944"/>
                    <a:gd name="connsiteY5" fmla="*/ 380699 h 1523944"/>
                    <a:gd name="connsiteX6" fmla="*/ 1523320 w 1523944"/>
                    <a:gd name="connsiteY6" fmla="*/ 418797 h 1523944"/>
                    <a:gd name="connsiteX7" fmla="*/ 1523320 w 1523944"/>
                    <a:gd name="connsiteY7" fmla="*/ 418797 h 1523944"/>
                    <a:gd name="connsiteX8" fmla="*/ 1523320 w 1523944"/>
                    <a:gd name="connsiteY8" fmla="*/ 1485558 h 1523944"/>
                    <a:gd name="connsiteX9" fmla="*/ 1485222 w 1523944"/>
                    <a:gd name="connsiteY9" fmla="*/ 1523657 h 1523944"/>
                    <a:gd name="connsiteX10" fmla="*/ 1180433 w 1523944"/>
                    <a:gd name="connsiteY10" fmla="*/ 1523657 h 1523944"/>
                    <a:gd name="connsiteX11" fmla="*/ 1142334 w 1523944"/>
                    <a:gd name="connsiteY11" fmla="*/ 1485558 h 1523944"/>
                    <a:gd name="connsiteX12" fmla="*/ 1142334 w 1523944"/>
                    <a:gd name="connsiteY12" fmla="*/ 475940 h 1523944"/>
                    <a:gd name="connsiteX13" fmla="*/ 1047146 w 1523944"/>
                    <a:gd name="connsiteY13" fmla="*/ 380699 h 1523944"/>
                    <a:gd name="connsiteX14" fmla="*/ 475551 w 1523944"/>
                    <a:gd name="connsiteY14" fmla="*/ 380699 h 1523944"/>
                    <a:gd name="connsiteX15" fmla="*/ 380362 w 1523944"/>
                    <a:gd name="connsiteY15" fmla="*/ 475940 h 1523944"/>
                    <a:gd name="connsiteX16" fmla="*/ 380362 w 1523944"/>
                    <a:gd name="connsiteY16" fmla="*/ 1485558 h 1523944"/>
                    <a:gd name="connsiteX17" fmla="*/ 342263 w 1523944"/>
                    <a:gd name="connsiteY17" fmla="*/ 1523657 h 1523944"/>
                    <a:gd name="connsiteX18" fmla="*/ 37474 w 1523944"/>
                    <a:gd name="connsiteY18" fmla="*/ 1523657 h 1523944"/>
                    <a:gd name="connsiteX19" fmla="*/ -624 w 1523944"/>
                    <a:gd name="connsiteY19" fmla="*/ 1485558 h 1523944"/>
                    <a:gd name="connsiteX20" fmla="*/ -624 w 1523944"/>
                    <a:gd name="connsiteY20" fmla="*/ 37812 h 1523944"/>
                    <a:gd name="connsiteX21" fmla="*/ 37474 w 1523944"/>
                    <a:gd name="connsiteY21" fmla="*/ -287 h 152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523944" h="1523944">
                      <a:moveTo>
                        <a:pt x="37474" y="-287"/>
                      </a:moveTo>
                      <a:lnTo>
                        <a:pt x="1104236" y="-287"/>
                      </a:lnTo>
                      <a:cubicBezTo>
                        <a:pt x="1125277" y="-287"/>
                        <a:pt x="1142334" y="16770"/>
                        <a:pt x="1142334" y="37811"/>
                      </a:cubicBezTo>
                      <a:lnTo>
                        <a:pt x="1142334" y="190003"/>
                      </a:lnTo>
                      <a:cubicBezTo>
                        <a:pt x="1142334" y="295110"/>
                        <a:pt x="1227466" y="380355"/>
                        <a:pt x="1332573" y="380495"/>
                      </a:cubicBezTo>
                      <a:lnTo>
                        <a:pt x="1485222" y="380699"/>
                      </a:lnTo>
                      <a:cubicBezTo>
                        <a:pt x="1506263" y="380699"/>
                        <a:pt x="1523320" y="397756"/>
                        <a:pt x="1523320" y="418797"/>
                      </a:cubicBezTo>
                      <a:cubicBezTo>
                        <a:pt x="1523320" y="418797"/>
                        <a:pt x="1523320" y="418797"/>
                        <a:pt x="1523320" y="418797"/>
                      </a:cubicBezTo>
                      <a:lnTo>
                        <a:pt x="1523320" y="1485558"/>
                      </a:lnTo>
                      <a:cubicBezTo>
                        <a:pt x="1523320" y="1506600"/>
                        <a:pt x="1506263" y="1523657"/>
                        <a:pt x="1485222" y="1523657"/>
                      </a:cubicBezTo>
                      <a:lnTo>
                        <a:pt x="1180433" y="1523657"/>
                      </a:lnTo>
                      <a:cubicBezTo>
                        <a:pt x="1159392" y="1523657"/>
                        <a:pt x="1142334" y="1506600"/>
                        <a:pt x="1142334" y="1485558"/>
                      </a:cubicBezTo>
                      <a:lnTo>
                        <a:pt x="1142334" y="475940"/>
                      </a:lnTo>
                      <a:cubicBezTo>
                        <a:pt x="1142333" y="423361"/>
                        <a:pt x="1099725" y="380729"/>
                        <a:pt x="1047146" y="380699"/>
                      </a:cubicBezTo>
                      <a:lnTo>
                        <a:pt x="475551" y="380699"/>
                      </a:lnTo>
                      <a:cubicBezTo>
                        <a:pt x="422972" y="380729"/>
                        <a:pt x="380363" y="423360"/>
                        <a:pt x="380362" y="475940"/>
                      </a:cubicBezTo>
                      <a:lnTo>
                        <a:pt x="380362" y="1485558"/>
                      </a:lnTo>
                      <a:cubicBezTo>
                        <a:pt x="380362" y="1506600"/>
                        <a:pt x="363305" y="1523657"/>
                        <a:pt x="342263" y="1523657"/>
                      </a:cubicBezTo>
                      <a:lnTo>
                        <a:pt x="37474" y="1523657"/>
                      </a:lnTo>
                      <a:cubicBezTo>
                        <a:pt x="16433" y="1523657"/>
                        <a:pt x="-624" y="1506600"/>
                        <a:pt x="-624" y="1485558"/>
                      </a:cubicBezTo>
                      <a:lnTo>
                        <a:pt x="-624" y="37812"/>
                      </a:lnTo>
                      <a:cubicBezTo>
                        <a:pt x="-624" y="16770"/>
                        <a:pt x="16433" y="-287"/>
                        <a:pt x="37474" y="-2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36E1663D-AF21-3C95-61AE-CA4E0B19F45D}"/>
                    </a:ext>
                  </a:extLst>
                </p:cNvPr>
                <p:cNvSpPr/>
                <p:nvPr/>
              </p:nvSpPr>
              <p:spPr>
                <a:xfrm>
                  <a:off x="3603806" y="3100244"/>
                  <a:ext cx="1523944" cy="1523944"/>
                </a:xfrm>
                <a:custGeom>
                  <a:avLst/>
                  <a:gdLst>
                    <a:gd name="connsiteX0" fmla="*/ 1485221 w 1523944"/>
                    <a:gd name="connsiteY0" fmla="*/ 380699 h 1523944"/>
                    <a:gd name="connsiteX1" fmla="*/ 1332080 w 1523944"/>
                    <a:gd name="connsiteY1" fmla="*/ 380099 h 1523944"/>
                    <a:gd name="connsiteX2" fmla="*/ 1142333 w 1523944"/>
                    <a:gd name="connsiteY2" fmla="*/ 189608 h 1523944"/>
                    <a:gd name="connsiteX3" fmla="*/ 1142334 w 1523944"/>
                    <a:gd name="connsiteY3" fmla="*/ 37812 h 1523944"/>
                    <a:gd name="connsiteX4" fmla="*/ 1104235 w 1523944"/>
                    <a:gd name="connsiteY4" fmla="*/ -287 h 1523944"/>
                    <a:gd name="connsiteX5" fmla="*/ 761348 w 1523944"/>
                    <a:gd name="connsiteY5" fmla="*/ -287 h 1523944"/>
                    <a:gd name="connsiteX6" fmla="*/ -624 w 1523944"/>
                    <a:gd name="connsiteY6" fmla="*/ 761685 h 1523944"/>
                    <a:gd name="connsiteX7" fmla="*/ -624 w 1523944"/>
                    <a:gd name="connsiteY7" fmla="*/ 1485558 h 1523944"/>
                    <a:gd name="connsiteX8" fmla="*/ 37474 w 1523944"/>
                    <a:gd name="connsiteY8" fmla="*/ 1523657 h 1523944"/>
                    <a:gd name="connsiteX9" fmla="*/ 342263 w 1523944"/>
                    <a:gd name="connsiteY9" fmla="*/ 1523657 h 1523944"/>
                    <a:gd name="connsiteX10" fmla="*/ 380362 w 1523944"/>
                    <a:gd name="connsiteY10" fmla="*/ 1485558 h 1523944"/>
                    <a:gd name="connsiteX11" fmla="*/ 380362 w 1523944"/>
                    <a:gd name="connsiteY11" fmla="*/ 761685 h 1523944"/>
                    <a:gd name="connsiteX12" fmla="*/ 761348 w 1523944"/>
                    <a:gd name="connsiteY12" fmla="*/ 380700 h 1523944"/>
                    <a:gd name="connsiteX13" fmla="*/ 1047145 w 1523944"/>
                    <a:gd name="connsiteY13" fmla="*/ 380699 h 1523944"/>
                    <a:gd name="connsiteX14" fmla="*/ 1142334 w 1523944"/>
                    <a:gd name="connsiteY14" fmla="*/ 475940 h 1523944"/>
                    <a:gd name="connsiteX15" fmla="*/ 1142334 w 1523944"/>
                    <a:gd name="connsiteY15" fmla="*/ 666433 h 1523944"/>
                    <a:gd name="connsiteX16" fmla="*/ 1047087 w 1523944"/>
                    <a:gd name="connsiteY16" fmla="*/ 761679 h 1523944"/>
                    <a:gd name="connsiteX17" fmla="*/ 1047088 w 1523944"/>
                    <a:gd name="connsiteY17" fmla="*/ 761685 h 1523944"/>
                    <a:gd name="connsiteX18" fmla="*/ 628002 w 1523944"/>
                    <a:gd name="connsiteY18" fmla="*/ 761685 h 1523944"/>
                    <a:gd name="connsiteX19" fmla="*/ 589904 w 1523944"/>
                    <a:gd name="connsiteY19" fmla="*/ 799783 h 1523944"/>
                    <a:gd name="connsiteX20" fmla="*/ 589904 w 1523944"/>
                    <a:gd name="connsiteY20" fmla="*/ 1104573 h 1523944"/>
                    <a:gd name="connsiteX21" fmla="*/ 628002 w 1523944"/>
                    <a:gd name="connsiteY21" fmla="*/ 1142672 h 1523944"/>
                    <a:gd name="connsiteX22" fmla="*/ 1047145 w 1523944"/>
                    <a:gd name="connsiteY22" fmla="*/ 1142671 h 1523944"/>
                    <a:gd name="connsiteX23" fmla="*/ 1142334 w 1523944"/>
                    <a:gd name="connsiteY23" fmla="*/ 1237912 h 1523944"/>
                    <a:gd name="connsiteX24" fmla="*/ 1142334 w 1523944"/>
                    <a:gd name="connsiteY24" fmla="*/ 1485558 h 1523944"/>
                    <a:gd name="connsiteX25" fmla="*/ 1180433 w 1523944"/>
                    <a:gd name="connsiteY25" fmla="*/ 1523657 h 1523944"/>
                    <a:gd name="connsiteX26" fmla="*/ 1485221 w 1523944"/>
                    <a:gd name="connsiteY26" fmla="*/ 1523657 h 1523944"/>
                    <a:gd name="connsiteX27" fmla="*/ 1523320 w 1523944"/>
                    <a:gd name="connsiteY27" fmla="*/ 1485558 h 1523944"/>
                    <a:gd name="connsiteX28" fmla="*/ 1523320 w 1523944"/>
                    <a:gd name="connsiteY28" fmla="*/ 418797 h 1523944"/>
                    <a:gd name="connsiteX29" fmla="*/ 1485222 w 1523944"/>
                    <a:gd name="connsiteY29" fmla="*/ 380699 h 152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23944" h="1523944">
                      <a:moveTo>
                        <a:pt x="1485221" y="380699"/>
                      </a:moveTo>
                      <a:lnTo>
                        <a:pt x="1332080" y="380099"/>
                      </a:lnTo>
                      <a:cubicBezTo>
                        <a:pt x="1227166" y="379688"/>
                        <a:pt x="1142333" y="294523"/>
                        <a:pt x="1142333" y="189608"/>
                      </a:cubicBezTo>
                      <a:lnTo>
                        <a:pt x="1142334" y="37812"/>
                      </a:lnTo>
                      <a:cubicBezTo>
                        <a:pt x="1142334" y="16770"/>
                        <a:pt x="1125277" y="-287"/>
                        <a:pt x="1104235" y="-287"/>
                      </a:cubicBezTo>
                      <a:lnTo>
                        <a:pt x="761348" y="-287"/>
                      </a:lnTo>
                      <a:cubicBezTo>
                        <a:pt x="340522" y="-287"/>
                        <a:pt x="-624" y="340859"/>
                        <a:pt x="-624" y="761685"/>
                      </a:cubicBezTo>
                      <a:lnTo>
                        <a:pt x="-624" y="1485558"/>
                      </a:lnTo>
                      <a:cubicBezTo>
                        <a:pt x="-624" y="1506600"/>
                        <a:pt x="16433" y="1523657"/>
                        <a:pt x="37474" y="1523657"/>
                      </a:cubicBezTo>
                      <a:lnTo>
                        <a:pt x="342263" y="1523657"/>
                      </a:lnTo>
                      <a:cubicBezTo>
                        <a:pt x="363304" y="1523657"/>
                        <a:pt x="380362" y="1506600"/>
                        <a:pt x="380362" y="1485558"/>
                      </a:cubicBezTo>
                      <a:lnTo>
                        <a:pt x="380362" y="761685"/>
                      </a:lnTo>
                      <a:cubicBezTo>
                        <a:pt x="380362" y="551272"/>
                        <a:pt x="550935" y="380700"/>
                        <a:pt x="761348" y="380700"/>
                      </a:cubicBezTo>
                      <a:lnTo>
                        <a:pt x="1047145" y="380699"/>
                      </a:lnTo>
                      <a:cubicBezTo>
                        <a:pt x="1099724" y="380729"/>
                        <a:pt x="1142333" y="423360"/>
                        <a:pt x="1142334" y="475940"/>
                      </a:cubicBezTo>
                      <a:lnTo>
                        <a:pt x="1142334" y="666433"/>
                      </a:lnTo>
                      <a:cubicBezTo>
                        <a:pt x="1142334" y="719036"/>
                        <a:pt x="1099690" y="761679"/>
                        <a:pt x="1047087" y="761679"/>
                      </a:cubicBezTo>
                      <a:lnTo>
                        <a:pt x="1047088" y="761685"/>
                      </a:lnTo>
                      <a:lnTo>
                        <a:pt x="628002" y="761685"/>
                      </a:lnTo>
                      <a:cubicBezTo>
                        <a:pt x="606961" y="761685"/>
                        <a:pt x="589904" y="778742"/>
                        <a:pt x="589904" y="799783"/>
                      </a:cubicBezTo>
                      <a:lnTo>
                        <a:pt x="589904" y="1104573"/>
                      </a:lnTo>
                      <a:cubicBezTo>
                        <a:pt x="589904" y="1125614"/>
                        <a:pt x="606961" y="1142672"/>
                        <a:pt x="628002" y="1142672"/>
                      </a:cubicBezTo>
                      <a:lnTo>
                        <a:pt x="1047145" y="1142671"/>
                      </a:lnTo>
                      <a:cubicBezTo>
                        <a:pt x="1099724" y="1142701"/>
                        <a:pt x="1142333" y="1185333"/>
                        <a:pt x="1142334" y="1237912"/>
                      </a:cubicBezTo>
                      <a:lnTo>
                        <a:pt x="1142334" y="1485558"/>
                      </a:lnTo>
                      <a:cubicBezTo>
                        <a:pt x="1142334" y="1506600"/>
                        <a:pt x="1159391" y="1523657"/>
                        <a:pt x="1180433" y="1523657"/>
                      </a:cubicBezTo>
                      <a:lnTo>
                        <a:pt x="1485221" y="1523657"/>
                      </a:lnTo>
                      <a:cubicBezTo>
                        <a:pt x="1506262" y="1523657"/>
                        <a:pt x="1523320" y="1506600"/>
                        <a:pt x="1523320" y="1485558"/>
                      </a:cubicBezTo>
                      <a:lnTo>
                        <a:pt x="1523320" y="418797"/>
                      </a:lnTo>
                      <a:cubicBezTo>
                        <a:pt x="1523320" y="397756"/>
                        <a:pt x="1506263" y="380699"/>
                        <a:pt x="1485222" y="38069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E02F2C0F-EC03-E50D-D046-FE5E7FEA10AB}"/>
                    </a:ext>
                  </a:extLst>
                </p:cNvPr>
                <p:cNvSpPr/>
                <p:nvPr/>
              </p:nvSpPr>
              <p:spPr>
                <a:xfrm>
                  <a:off x="7075150" y="3100244"/>
                  <a:ext cx="1523999" cy="1524002"/>
                </a:xfrm>
                <a:custGeom>
                  <a:avLst/>
                  <a:gdLst>
                    <a:gd name="connsiteX0" fmla="*/ 750663 w 1523999"/>
                    <a:gd name="connsiteY0" fmla="*/ 380711 h 1524002"/>
                    <a:gd name="connsiteX1" fmla="*/ 1485275 w 1523999"/>
                    <a:gd name="connsiteY1" fmla="*/ 380711 h 1524002"/>
                    <a:gd name="connsiteX2" fmla="*/ 1523375 w 1523999"/>
                    <a:gd name="connsiteY2" fmla="*/ 342619 h 1524002"/>
                    <a:gd name="connsiteX3" fmla="*/ 1523375 w 1523999"/>
                    <a:gd name="connsiteY3" fmla="*/ 342611 h 1524002"/>
                    <a:gd name="connsiteX4" fmla="*/ 1523375 w 1523999"/>
                    <a:gd name="connsiteY4" fmla="*/ 37813 h 1524002"/>
                    <a:gd name="connsiteX5" fmla="*/ 1485275 w 1523999"/>
                    <a:gd name="connsiteY5" fmla="*/ -287 h 1524002"/>
                    <a:gd name="connsiteX6" fmla="*/ 751339 w 1523999"/>
                    <a:gd name="connsiteY6" fmla="*/ -287 h 1524002"/>
                    <a:gd name="connsiteX7" fmla="*/ 36139 w 1523999"/>
                    <a:gd name="connsiteY7" fmla="*/ 521356 h 1524002"/>
                    <a:gd name="connsiteX8" fmla="*/ 721640 w 1523999"/>
                    <a:gd name="connsiteY8" fmla="*/ 1522695 h 1524002"/>
                    <a:gd name="connsiteX9" fmla="*/ 761334 w 1523999"/>
                    <a:gd name="connsiteY9" fmla="*/ 1486723 h 1524002"/>
                    <a:gd name="connsiteX10" fmla="*/ 761378 w 1523999"/>
                    <a:gd name="connsiteY10" fmla="*/ 1484500 h 1524002"/>
                    <a:gd name="connsiteX11" fmla="*/ 761378 w 1523999"/>
                    <a:gd name="connsiteY11" fmla="*/ 1237957 h 1524002"/>
                    <a:gd name="connsiteX12" fmla="*/ 856571 w 1523999"/>
                    <a:gd name="connsiteY12" fmla="*/ 1142707 h 1524002"/>
                    <a:gd name="connsiteX13" fmla="*/ 1047184 w 1523999"/>
                    <a:gd name="connsiteY13" fmla="*/ 1142707 h 1524002"/>
                    <a:gd name="connsiteX14" fmla="*/ 1142377 w 1523999"/>
                    <a:gd name="connsiteY14" fmla="*/ 1237957 h 1524002"/>
                    <a:gd name="connsiteX15" fmla="*/ 1142377 w 1523999"/>
                    <a:gd name="connsiteY15" fmla="*/ 1485615 h 1524002"/>
                    <a:gd name="connsiteX16" fmla="*/ 1180477 w 1523999"/>
                    <a:gd name="connsiteY16" fmla="*/ 1523715 h 1524002"/>
                    <a:gd name="connsiteX17" fmla="*/ 1485275 w 1523999"/>
                    <a:gd name="connsiteY17" fmla="*/ 1523715 h 1524002"/>
                    <a:gd name="connsiteX18" fmla="*/ 1523375 w 1523999"/>
                    <a:gd name="connsiteY18" fmla="*/ 1485615 h 1524002"/>
                    <a:gd name="connsiteX19" fmla="*/ 1523375 w 1523999"/>
                    <a:gd name="connsiteY19" fmla="*/ 799809 h 1524002"/>
                    <a:gd name="connsiteX20" fmla="*/ 1485275 w 1523999"/>
                    <a:gd name="connsiteY20" fmla="*/ 761709 h 1524002"/>
                    <a:gd name="connsiteX21" fmla="*/ 799478 w 1523999"/>
                    <a:gd name="connsiteY21" fmla="*/ 761709 h 1524002"/>
                    <a:gd name="connsiteX22" fmla="*/ 761378 w 1523999"/>
                    <a:gd name="connsiteY22" fmla="*/ 799809 h 1524002"/>
                    <a:gd name="connsiteX23" fmla="*/ 761378 w 1523999"/>
                    <a:gd name="connsiteY23" fmla="*/ 1001052 h 1524002"/>
                    <a:gd name="connsiteX24" fmla="*/ 653269 w 1523999"/>
                    <a:gd name="connsiteY24" fmla="*/ 1109505 h 1524002"/>
                    <a:gd name="connsiteX25" fmla="*/ 634372 w 1523999"/>
                    <a:gd name="connsiteY25" fmla="*/ 1107874 h 1524002"/>
                    <a:gd name="connsiteX26" fmla="*/ 525551 w 1523999"/>
                    <a:gd name="connsiteY26" fmla="*/ 1060599 h 1524002"/>
                    <a:gd name="connsiteX27" fmla="*/ 408697 w 1523999"/>
                    <a:gd name="connsiteY27" fmla="*/ 613206 h 1524002"/>
                    <a:gd name="connsiteX28" fmla="*/ 750662 w 1523999"/>
                    <a:gd name="connsiteY28" fmla="*/ 380711 h 1524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523999" h="1524002">
                      <a:moveTo>
                        <a:pt x="750663" y="380711"/>
                      </a:moveTo>
                      <a:lnTo>
                        <a:pt x="1485275" y="380711"/>
                      </a:lnTo>
                      <a:cubicBezTo>
                        <a:pt x="1506314" y="380713"/>
                        <a:pt x="1523373" y="363659"/>
                        <a:pt x="1523375" y="342619"/>
                      </a:cubicBezTo>
                      <a:cubicBezTo>
                        <a:pt x="1523375" y="342617"/>
                        <a:pt x="1523375" y="342614"/>
                        <a:pt x="1523375" y="342611"/>
                      </a:cubicBezTo>
                      <a:lnTo>
                        <a:pt x="1523375" y="37813"/>
                      </a:lnTo>
                      <a:cubicBezTo>
                        <a:pt x="1523374" y="16771"/>
                        <a:pt x="1506317" y="-286"/>
                        <a:pt x="1485275" y="-287"/>
                      </a:cubicBezTo>
                      <a:lnTo>
                        <a:pt x="751339" y="-287"/>
                      </a:lnTo>
                      <a:cubicBezTo>
                        <a:pt x="424919" y="-287"/>
                        <a:pt x="131827" y="209280"/>
                        <a:pt x="36139" y="521356"/>
                      </a:cubicBezTo>
                      <a:cubicBezTo>
                        <a:pt x="-119966" y="1030512"/>
                        <a:pt x="242306" y="1498073"/>
                        <a:pt x="721640" y="1522695"/>
                      </a:cubicBezTo>
                      <a:cubicBezTo>
                        <a:pt x="742534" y="1523723"/>
                        <a:pt x="760306" y="1507618"/>
                        <a:pt x="761334" y="1486723"/>
                      </a:cubicBezTo>
                      <a:cubicBezTo>
                        <a:pt x="761370" y="1485983"/>
                        <a:pt x="761385" y="1485241"/>
                        <a:pt x="761378" y="1484500"/>
                      </a:cubicBezTo>
                      <a:lnTo>
                        <a:pt x="761378" y="1237957"/>
                      </a:lnTo>
                      <a:cubicBezTo>
                        <a:pt x="761381" y="1185374"/>
                        <a:pt x="803990" y="1142740"/>
                        <a:pt x="856571" y="1142707"/>
                      </a:cubicBezTo>
                      <a:lnTo>
                        <a:pt x="1047184" y="1142707"/>
                      </a:lnTo>
                      <a:cubicBezTo>
                        <a:pt x="1099766" y="1142740"/>
                        <a:pt x="1142375" y="1185375"/>
                        <a:pt x="1142377" y="1237957"/>
                      </a:cubicBezTo>
                      <a:lnTo>
                        <a:pt x="1142377" y="1485615"/>
                      </a:lnTo>
                      <a:cubicBezTo>
                        <a:pt x="1142378" y="1506657"/>
                        <a:pt x="1159435" y="1523714"/>
                        <a:pt x="1180477" y="1523715"/>
                      </a:cubicBezTo>
                      <a:lnTo>
                        <a:pt x="1485275" y="1523715"/>
                      </a:lnTo>
                      <a:cubicBezTo>
                        <a:pt x="1506317" y="1523714"/>
                        <a:pt x="1523374" y="1506657"/>
                        <a:pt x="1523375" y="1485615"/>
                      </a:cubicBezTo>
                      <a:lnTo>
                        <a:pt x="1523375" y="799809"/>
                      </a:lnTo>
                      <a:cubicBezTo>
                        <a:pt x="1523374" y="778767"/>
                        <a:pt x="1506317" y="761710"/>
                        <a:pt x="1485275" y="761709"/>
                      </a:cubicBezTo>
                      <a:lnTo>
                        <a:pt x="799478" y="761709"/>
                      </a:lnTo>
                      <a:cubicBezTo>
                        <a:pt x="778437" y="761710"/>
                        <a:pt x="761379" y="778767"/>
                        <a:pt x="761378" y="799809"/>
                      </a:cubicBezTo>
                      <a:lnTo>
                        <a:pt x="761378" y="1001052"/>
                      </a:lnTo>
                      <a:cubicBezTo>
                        <a:pt x="761474" y="1060854"/>
                        <a:pt x="713071" y="1109410"/>
                        <a:pt x="653269" y="1109505"/>
                      </a:cubicBezTo>
                      <a:cubicBezTo>
                        <a:pt x="646934" y="1109515"/>
                        <a:pt x="640611" y="1108969"/>
                        <a:pt x="634372" y="1107874"/>
                      </a:cubicBezTo>
                      <a:cubicBezTo>
                        <a:pt x="594787" y="1101219"/>
                        <a:pt x="557430" y="1084990"/>
                        <a:pt x="525551" y="1060599"/>
                      </a:cubicBezTo>
                      <a:cubicBezTo>
                        <a:pt x="402277" y="963001"/>
                        <a:pt x="340321" y="791186"/>
                        <a:pt x="408697" y="613206"/>
                      </a:cubicBezTo>
                      <a:cubicBezTo>
                        <a:pt x="463696" y="472494"/>
                        <a:pt x="599585" y="380107"/>
                        <a:pt x="750662" y="380711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1"/>
                </a:p>
              </p:txBody>
            </p:sp>
          </p:grpSp>
        </p:grpSp>
      </p:grp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7A7693CA-216F-3FC5-C31F-DBAF7932A4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1" y="1126463"/>
            <a:ext cx="6056244" cy="2047284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6B9B0EA8-0FC3-B4D1-1D49-4189835C4F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1" y="3186053"/>
            <a:ext cx="6056244" cy="200204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176" indent="0" algn="ctr">
              <a:buNone/>
              <a:defRPr sz="2000"/>
            </a:lvl2pPr>
            <a:lvl3pPr marL="914353" indent="0" algn="ctr">
              <a:buNone/>
              <a:defRPr sz="1801"/>
            </a:lvl3pPr>
            <a:lvl4pPr marL="1371527" indent="0" algn="ctr">
              <a:buNone/>
              <a:defRPr sz="1600"/>
            </a:lvl4pPr>
            <a:lvl5pPr marL="1828704" indent="0" algn="ctr">
              <a:buNone/>
              <a:defRPr sz="1600"/>
            </a:lvl5pPr>
            <a:lvl6pPr marL="2285881" indent="0" algn="ctr">
              <a:buNone/>
              <a:defRPr sz="1600"/>
            </a:lvl6pPr>
            <a:lvl7pPr marL="2743056" indent="0" algn="ctr">
              <a:buNone/>
              <a:defRPr sz="1600"/>
            </a:lvl7pPr>
            <a:lvl8pPr marL="3200232" indent="0" algn="ctr">
              <a:buNone/>
              <a:defRPr sz="1600"/>
            </a:lvl8pPr>
            <a:lvl9pPr marL="36574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59808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780FE472-B2B4-E697-1586-57FBFF63464A}"/>
              </a:ext>
            </a:extLst>
          </p:cNvPr>
          <p:cNvGrpSpPr/>
          <p:nvPr userDrawn="1"/>
        </p:nvGrpSpPr>
        <p:grpSpPr>
          <a:xfrm>
            <a:off x="6203950" y="5283199"/>
            <a:ext cx="1524000" cy="1574800"/>
            <a:chOff x="6223000" y="5283199"/>
            <a:chExt cx="1524000" cy="157480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BE081DA-E770-B289-50D6-47FBC4C2ADFC}"/>
                </a:ext>
              </a:extLst>
            </p:cNvPr>
            <p:cNvSpPr/>
            <p:nvPr userDrawn="1"/>
          </p:nvSpPr>
          <p:spPr>
            <a:xfrm>
              <a:off x="6223000" y="604520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3A87F4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BECDD00-8878-15F4-8A6E-CC50854CB49B}"/>
                </a:ext>
              </a:extLst>
            </p:cNvPr>
            <p:cNvSpPr/>
            <p:nvPr userDrawn="1"/>
          </p:nvSpPr>
          <p:spPr>
            <a:xfrm rot="10800000">
              <a:off x="6223000" y="68071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855DB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3533F5A-7C78-40BA-0EB4-2E337CA46645}"/>
                </a:ext>
              </a:extLst>
            </p:cNvPr>
            <p:cNvSpPr/>
            <p:nvPr userDrawn="1"/>
          </p:nvSpPr>
          <p:spPr>
            <a:xfrm>
              <a:off x="6223000" y="528320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6CC349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4FDF00-55BD-600B-B28E-7E4AD60455EF}"/>
                </a:ext>
              </a:extLst>
            </p:cNvPr>
            <p:cNvSpPr/>
            <p:nvPr userDrawn="1"/>
          </p:nvSpPr>
          <p:spPr>
            <a:xfrm rot="10800000">
              <a:off x="6223000" y="52831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A0E081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880A6A1-0A93-761F-6915-708706EE8434}"/>
                </a:ext>
              </a:extLst>
            </p:cNvPr>
            <p:cNvSpPr/>
            <p:nvPr userDrawn="1"/>
          </p:nvSpPr>
          <p:spPr>
            <a:xfrm>
              <a:off x="6985000" y="604520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FF791A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C5D29B7-20B9-76AA-D8CC-003944897161}"/>
                </a:ext>
              </a:extLst>
            </p:cNvPr>
            <p:cNvSpPr/>
            <p:nvPr userDrawn="1"/>
          </p:nvSpPr>
          <p:spPr>
            <a:xfrm rot="10800000">
              <a:off x="6985000" y="68071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CC430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07D3AB6-E6D9-24EB-DE6C-477C0CB08A67}"/>
                </a:ext>
              </a:extLst>
            </p:cNvPr>
            <p:cNvSpPr/>
            <p:nvPr userDrawn="1"/>
          </p:nvSpPr>
          <p:spPr>
            <a:xfrm rot="10800000">
              <a:off x="6985000" y="60451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C48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62A6CD2-AD70-FD9C-F604-13CF4337A591}"/>
              </a:ext>
            </a:extLst>
          </p:cNvPr>
          <p:cNvGrpSpPr/>
          <p:nvPr userDrawn="1"/>
        </p:nvGrpSpPr>
        <p:grpSpPr>
          <a:xfrm>
            <a:off x="10667461" y="4"/>
            <a:ext cx="1524542" cy="2336799"/>
            <a:chOff x="10667458" y="0"/>
            <a:chExt cx="1524543" cy="2336799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08D30F7-3008-7D5F-5D3D-6216DCB2A516}"/>
                </a:ext>
              </a:extLst>
            </p:cNvPr>
            <p:cNvSpPr/>
            <p:nvPr/>
          </p:nvSpPr>
          <p:spPr>
            <a:xfrm>
              <a:off x="10668001" y="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FF791A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9E8E692-B32B-3F31-4AA6-2CE0FD32FE8C}"/>
                </a:ext>
              </a:extLst>
            </p:cNvPr>
            <p:cNvSpPr/>
            <p:nvPr/>
          </p:nvSpPr>
          <p:spPr>
            <a:xfrm rot="10800000">
              <a:off x="10667458" y="7619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CC430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341D124-EC15-16D8-BAC3-71446E77FDF3}"/>
                </a:ext>
              </a:extLst>
            </p:cNvPr>
            <p:cNvSpPr/>
            <p:nvPr/>
          </p:nvSpPr>
          <p:spPr>
            <a:xfrm rot="10800000">
              <a:off x="10667458" y="0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C480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903CAAD-DCC3-61D6-9517-59AF8801ADCB}"/>
                </a:ext>
              </a:extLst>
            </p:cNvPr>
            <p:cNvSpPr/>
            <p:nvPr/>
          </p:nvSpPr>
          <p:spPr>
            <a:xfrm>
              <a:off x="11430001" y="152400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3A87F4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B7D1D55-4864-FFDE-68A9-4AFA82CD074A}"/>
                </a:ext>
              </a:extLst>
            </p:cNvPr>
            <p:cNvSpPr/>
            <p:nvPr/>
          </p:nvSpPr>
          <p:spPr>
            <a:xfrm rot="10800000">
              <a:off x="11429458" y="22859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855DB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527A38A-1133-CF2C-517B-FBF0C3F8C035}"/>
                </a:ext>
              </a:extLst>
            </p:cNvPr>
            <p:cNvSpPr/>
            <p:nvPr/>
          </p:nvSpPr>
          <p:spPr>
            <a:xfrm>
              <a:off x="11430001" y="762000"/>
              <a:ext cx="762000" cy="762000"/>
            </a:xfrm>
            <a:custGeom>
              <a:avLst/>
              <a:gdLst>
                <a:gd name="connsiteX0" fmla="*/ 0 w 762000"/>
                <a:gd name="connsiteY0" fmla="*/ 0 h 762000"/>
                <a:gd name="connsiteX1" fmla="*/ 762000 w 762000"/>
                <a:gd name="connsiteY1" fmla="*/ 0 h 762000"/>
                <a:gd name="connsiteX2" fmla="*/ 762000 w 762000"/>
                <a:gd name="connsiteY2" fmla="*/ 762000 h 762000"/>
                <a:gd name="connsiteX3" fmla="*/ 0 w 762000"/>
                <a:gd name="connsiteY3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6CC349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EE99566-D5DE-AA3E-D0A7-5D077FD5A501}"/>
                </a:ext>
              </a:extLst>
            </p:cNvPr>
            <p:cNvSpPr/>
            <p:nvPr/>
          </p:nvSpPr>
          <p:spPr>
            <a:xfrm rot="10800000">
              <a:off x="11429458" y="761999"/>
              <a:ext cx="762000" cy="50800"/>
            </a:xfrm>
            <a:custGeom>
              <a:avLst/>
              <a:gdLst>
                <a:gd name="connsiteX0" fmla="*/ 0 w 762000"/>
                <a:gd name="connsiteY0" fmla="*/ 0 h 50800"/>
                <a:gd name="connsiteX1" fmla="*/ 762000 w 762000"/>
                <a:gd name="connsiteY1" fmla="*/ 0 h 50800"/>
                <a:gd name="connsiteX2" fmla="*/ 762000 w 762000"/>
                <a:gd name="connsiteY2" fmla="*/ 50800 h 50800"/>
                <a:gd name="connsiteX3" fmla="*/ 0 w 762000"/>
                <a:gd name="connsiteY3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50800">
                  <a:moveTo>
                    <a:pt x="0" y="0"/>
                  </a:moveTo>
                  <a:lnTo>
                    <a:pt x="762000" y="0"/>
                  </a:lnTo>
                  <a:lnTo>
                    <a:pt x="76200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A0E081"/>
            </a:solidFill>
            <a:ln w="6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1"/>
            </a:p>
          </p:txBody>
        </p:sp>
      </p:grp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E2B89B19-5915-1E8F-3463-F7F14B11456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52" y="0"/>
            <a:ext cx="5988050" cy="6858000"/>
          </a:xfrm>
          <a:custGeom>
            <a:avLst/>
            <a:gdLst>
              <a:gd name="connsiteX0" fmla="*/ 0 w 5988050"/>
              <a:gd name="connsiteY0" fmla="*/ 0 h 6858000"/>
              <a:gd name="connsiteX1" fmla="*/ 5988050 w 5988050"/>
              <a:gd name="connsiteY1" fmla="*/ 0 h 6858000"/>
              <a:gd name="connsiteX2" fmla="*/ 5988050 w 5988050"/>
              <a:gd name="connsiteY2" fmla="*/ 762001 h 6858000"/>
              <a:gd name="connsiteX3" fmla="*/ 5987509 w 5988050"/>
              <a:gd name="connsiteY3" fmla="*/ 762001 h 6858000"/>
              <a:gd name="connsiteX4" fmla="*/ 5987509 w 5988050"/>
              <a:gd name="connsiteY4" fmla="*/ 762000 h 6858000"/>
              <a:gd name="connsiteX5" fmla="*/ 5226052 w 5988050"/>
              <a:gd name="connsiteY5" fmla="*/ 762000 h 6858000"/>
              <a:gd name="connsiteX6" fmla="*/ 5226052 w 5988050"/>
              <a:gd name="connsiteY6" fmla="*/ 1 h 6858000"/>
              <a:gd name="connsiteX7" fmla="*/ 5225509 w 5988050"/>
              <a:gd name="connsiteY7" fmla="*/ 1 h 6858000"/>
              <a:gd name="connsiteX8" fmla="*/ 4463509 w 5988050"/>
              <a:gd name="connsiteY8" fmla="*/ 1 h 6858000"/>
              <a:gd name="connsiteX9" fmla="*/ 4463509 w 5988050"/>
              <a:gd name="connsiteY9" fmla="*/ 50801 h 6858000"/>
              <a:gd name="connsiteX10" fmla="*/ 4464052 w 5988050"/>
              <a:gd name="connsiteY10" fmla="*/ 50801 h 6858000"/>
              <a:gd name="connsiteX11" fmla="*/ 4464052 w 5988050"/>
              <a:gd name="connsiteY11" fmla="*/ 762000 h 6858000"/>
              <a:gd name="connsiteX12" fmla="*/ 4463509 w 5988050"/>
              <a:gd name="connsiteY12" fmla="*/ 762000 h 6858000"/>
              <a:gd name="connsiteX13" fmla="*/ 4463509 w 5988050"/>
              <a:gd name="connsiteY13" fmla="*/ 812800 h 6858000"/>
              <a:gd name="connsiteX14" fmla="*/ 5225509 w 5988050"/>
              <a:gd name="connsiteY14" fmla="*/ 812800 h 6858000"/>
              <a:gd name="connsiteX15" fmla="*/ 5226052 w 5988050"/>
              <a:gd name="connsiteY15" fmla="*/ 812800 h 6858000"/>
              <a:gd name="connsiteX16" fmla="*/ 5226052 w 5988050"/>
              <a:gd name="connsiteY16" fmla="*/ 1524001 h 6858000"/>
              <a:gd name="connsiteX17" fmla="*/ 5226052 w 5988050"/>
              <a:gd name="connsiteY17" fmla="*/ 2286000 h 6858000"/>
              <a:gd name="connsiteX18" fmla="*/ 5225509 w 5988050"/>
              <a:gd name="connsiteY18" fmla="*/ 2286000 h 6858000"/>
              <a:gd name="connsiteX19" fmla="*/ 5225509 w 5988050"/>
              <a:gd name="connsiteY19" fmla="*/ 2336800 h 6858000"/>
              <a:gd name="connsiteX20" fmla="*/ 5987509 w 5988050"/>
              <a:gd name="connsiteY20" fmla="*/ 2336800 h 6858000"/>
              <a:gd name="connsiteX21" fmla="*/ 5987509 w 5988050"/>
              <a:gd name="connsiteY21" fmla="*/ 2286001 h 6858000"/>
              <a:gd name="connsiteX22" fmla="*/ 5988050 w 5988050"/>
              <a:gd name="connsiteY22" fmla="*/ 2286001 h 6858000"/>
              <a:gd name="connsiteX23" fmla="*/ 5988050 w 5988050"/>
              <a:gd name="connsiteY23" fmla="*/ 6858000 h 6858000"/>
              <a:gd name="connsiteX24" fmla="*/ 1524000 w 5988050"/>
              <a:gd name="connsiteY24" fmla="*/ 6858000 h 6858000"/>
              <a:gd name="connsiteX25" fmla="*/ 1524000 w 5988050"/>
              <a:gd name="connsiteY25" fmla="*/ 6807201 h 6858000"/>
              <a:gd name="connsiteX26" fmla="*/ 1524000 w 5988050"/>
              <a:gd name="connsiteY26" fmla="*/ 6807200 h 6858000"/>
              <a:gd name="connsiteX27" fmla="*/ 1524000 w 5988050"/>
              <a:gd name="connsiteY27" fmla="*/ 6096000 h 6858000"/>
              <a:gd name="connsiteX28" fmla="*/ 1524000 w 5988050"/>
              <a:gd name="connsiteY28" fmla="*/ 6045201 h 6858000"/>
              <a:gd name="connsiteX29" fmla="*/ 1524000 w 5988050"/>
              <a:gd name="connsiteY29" fmla="*/ 6045200 h 6858000"/>
              <a:gd name="connsiteX30" fmla="*/ 762000 w 5988050"/>
              <a:gd name="connsiteY30" fmla="*/ 6045200 h 6858000"/>
              <a:gd name="connsiteX31" fmla="*/ 762000 w 5988050"/>
              <a:gd name="connsiteY31" fmla="*/ 5334000 h 6858000"/>
              <a:gd name="connsiteX32" fmla="*/ 762000 w 5988050"/>
              <a:gd name="connsiteY32" fmla="*/ 5283201 h 6858000"/>
              <a:gd name="connsiteX33" fmla="*/ 762000 w 5988050"/>
              <a:gd name="connsiteY33" fmla="*/ 5283200 h 6858000"/>
              <a:gd name="connsiteX34" fmla="*/ 0 w 5988050"/>
              <a:gd name="connsiteY34" fmla="*/ 5283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88050" h="6858000">
                <a:moveTo>
                  <a:pt x="0" y="0"/>
                </a:moveTo>
                <a:lnTo>
                  <a:pt x="5988050" y="0"/>
                </a:lnTo>
                <a:lnTo>
                  <a:pt x="5988050" y="762001"/>
                </a:lnTo>
                <a:lnTo>
                  <a:pt x="5987509" y="762001"/>
                </a:lnTo>
                <a:lnTo>
                  <a:pt x="5987509" y="762000"/>
                </a:lnTo>
                <a:lnTo>
                  <a:pt x="5226052" y="762000"/>
                </a:lnTo>
                <a:lnTo>
                  <a:pt x="5226052" y="1"/>
                </a:lnTo>
                <a:lnTo>
                  <a:pt x="5225509" y="1"/>
                </a:lnTo>
                <a:lnTo>
                  <a:pt x="4463509" y="1"/>
                </a:lnTo>
                <a:lnTo>
                  <a:pt x="4463509" y="50801"/>
                </a:lnTo>
                <a:lnTo>
                  <a:pt x="4464052" y="50801"/>
                </a:lnTo>
                <a:lnTo>
                  <a:pt x="4464052" y="762000"/>
                </a:lnTo>
                <a:lnTo>
                  <a:pt x="4463509" y="762000"/>
                </a:lnTo>
                <a:lnTo>
                  <a:pt x="4463509" y="812800"/>
                </a:lnTo>
                <a:lnTo>
                  <a:pt x="5225509" y="812800"/>
                </a:lnTo>
                <a:lnTo>
                  <a:pt x="5226052" y="812800"/>
                </a:lnTo>
                <a:lnTo>
                  <a:pt x="5226052" y="1524001"/>
                </a:lnTo>
                <a:lnTo>
                  <a:pt x="5226052" y="2286000"/>
                </a:lnTo>
                <a:lnTo>
                  <a:pt x="5225509" y="2286000"/>
                </a:lnTo>
                <a:lnTo>
                  <a:pt x="5225509" y="2336800"/>
                </a:lnTo>
                <a:lnTo>
                  <a:pt x="5987509" y="2336800"/>
                </a:lnTo>
                <a:lnTo>
                  <a:pt x="5987509" y="2286001"/>
                </a:lnTo>
                <a:lnTo>
                  <a:pt x="5988050" y="2286001"/>
                </a:lnTo>
                <a:lnTo>
                  <a:pt x="5988050" y="6858000"/>
                </a:lnTo>
                <a:lnTo>
                  <a:pt x="1524000" y="6858000"/>
                </a:lnTo>
                <a:lnTo>
                  <a:pt x="1524000" y="6807201"/>
                </a:lnTo>
                <a:lnTo>
                  <a:pt x="1524000" y="6807200"/>
                </a:lnTo>
                <a:lnTo>
                  <a:pt x="1524000" y="6096000"/>
                </a:lnTo>
                <a:lnTo>
                  <a:pt x="1524000" y="6045201"/>
                </a:lnTo>
                <a:lnTo>
                  <a:pt x="1524000" y="6045200"/>
                </a:lnTo>
                <a:lnTo>
                  <a:pt x="762000" y="6045200"/>
                </a:lnTo>
                <a:lnTo>
                  <a:pt x="762000" y="5334000"/>
                </a:lnTo>
                <a:lnTo>
                  <a:pt x="762000" y="5283201"/>
                </a:lnTo>
                <a:lnTo>
                  <a:pt x="762000" y="5283200"/>
                </a:lnTo>
                <a:lnTo>
                  <a:pt x="0" y="5283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9" y="6447521"/>
            <a:ext cx="2608745" cy="216000"/>
          </a:xfrm>
        </p:spPr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9C71A592-C841-1EEB-4249-A6CB7E0BA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95" y="765176"/>
            <a:ext cx="5472112" cy="532765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78" name="Footer Placeholder 4">
            <a:extLst>
              <a:ext uri="{FF2B5EF4-FFF2-40B4-BE49-F238E27FC236}">
                <a16:creationId xmlns:a16="http://schemas.microsoft.com/office/drawing/2014/main" id="{89F2401D-F94F-9A96-A42C-47E1B1CF52E7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</p:spTree>
    <p:extLst>
      <p:ext uri="{BB962C8B-B14F-4D97-AF65-F5344CB8AC3E}">
        <p14:creationId xmlns:p14="http://schemas.microsoft.com/office/powerpoint/2010/main" val="1401074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1" userDrawn="1">
          <p15:clr>
            <a:srgbClr val="FBAE40"/>
          </p15:clr>
        </p15:guide>
        <p15:guide id="2" pos="3909" userDrawn="1">
          <p15:clr>
            <a:srgbClr val="FBAE40"/>
          </p15:clr>
        </p15:guide>
        <p15:guide id="4" orient="horz" pos="482" userDrawn="1">
          <p15:clr>
            <a:srgbClr val="FBAE40"/>
          </p15:clr>
        </p15:guide>
        <p15:guide id="5" orient="horz" pos="383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627C6FD-C999-C69B-CCAF-F756C84B9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29"/>
            <a:ext cx="12192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9" y="6447521"/>
            <a:ext cx="2608745" cy="216000"/>
          </a:xfrm>
        </p:spPr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78" name="Footer Placeholder 4">
            <a:extLst>
              <a:ext uri="{FF2B5EF4-FFF2-40B4-BE49-F238E27FC236}">
                <a16:creationId xmlns:a16="http://schemas.microsoft.com/office/drawing/2014/main" id="{89F2401D-F94F-9A96-A42C-47E1B1CF52E7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A509F2-C2FC-7351-21EA-CE4382BBA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1765" y="765176"/>
            <a:ext cx="6847931" cy="5327650"/>
          </a:xfrm>
        </p:spPr>
        <p:txBody>
          <a:bodyPr/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13888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F7174CB5-E70F-B8C7-D695-C01E07D765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425936 w 12192000"/>
              <a:gd name="connsiteY0" fmla="*/ 6091936 h 6858000"/>
              <a:gd name="connsiteX1" fmla="*/ 12192000 w 12192000"/>
              <a:gd name="connsiteY1" fmla="*/ 6091936 h 6858000"/>
              <a:gd name="connsiteX2" fmla="*/ 12192000 w 12192000"/>
              <a:gd name="connsiteY2" fmla="*/ 6858000 h 6858000"/>
              <a:gd name="connsiteX3" fmla="*/ 11425936 w 12192000"/>
              <a:gd name="connsiteY3" fmla="*/ 6858000 h 6858000"/>
              <a:gd name="connsiteX4" fmla="*/ 11425936 w 12192000"/>
              <a:gd name="connsiteY4" fmla="*/ 6806930 h 6858000"/>
              <a:gd name="connsiteX5" fmla="*/ 11425936 w 12192000"/>
              <a:gd name="connsiteY5" fmla="*/ 6806929 h 6858000"/>
              <a:gd name="connsiteX6" fmla="*/ 1520302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4508735 h 6858000"/>
              <a:gd name="connsiteX9" fmla="*/ 11425936 w 12192000"/>
              <a:gd name="connsiteY9" fmla="*/ 4508735 h 6858000"/>
              <a:gd name="connsiteX10" fmla="*/ 11425936 w 12192000"/>
              <a:gd name="connsiteY10" fmla="*/ 4559806 h 6858000"/>
              <a:gd name="connsiteX11" fmla="*/ 11425936 w 12192000"/>
              <a:gd name="connsiteY11" fmla="*/ 5274800 h 6858000"/>
              <a:gd name="connsiteX12" fmla="*/ 11425936 w 12192000"/>
              <a:gd name="connsiteY12" fmla="*/ 6040865 h 6858000"/>
              <a:gd name="connsiteX13" fmla="*/ 10659871 w 12192000"/>
              <a:gd name="connsiteY13" fmla="*/ 6040865 h 6858000"/>
              <a:gd name="connsiteX14" fmla="*/ 10659871 w 12192000"/>
              <a:gd name="connsiteY14" fmla="*/ 6091936 h 6858000"/>
              <a:gd name="connsiteX15" fmla="*/ 10659871 w 12192000"/>
              <a:gd name="connsiteY15" fmla="*/ 6806929 h 6858000"/>
              <a:gd name="connsiteX16" fmla="*/ 10659871 w 12192000"/>
              <a:gd name="connsiteY16" fmla="*/ 6806930 h 6858000"/>
              <a:gd name="connsiteX17" fmla="*/ 10659871 w 12192000"/>
              <a:gd name="connsiteY17" fmla="*/ 6858000 h 6858000"/>
              <a:gd name="connsiteX18" fmla="*/ 0 w 12192000"/>
              <a:gd name="connsiteY18" fmla="*/ 6858000 h 6858000"/>
              <a:gd name="connsiteX19" fmla="*/ 0 w 12192000"/>
              <a:gd name="connsiteY19" fmla="*/ 1570979 h 6858000"/>
              <a:gd name="connsiteX20" fmla="*/ 760151 w 12192000"/>
              <a:gd name="connsiteY20" fmla="*/ 1570979 h 6858000"/>
              <a:gd name="connsiteX21" fmla="*/ 760151 w 12192000"/>
              <a:gd name="connsiteY21" fmla="*/ 1520302 h 6858000"/>
              <a:gd name="connsiteX22" fmla="*/ 760151 w 12192000"/>
              <a:gd name="connsiteY22" fmla="*/ 810828 h 6858000"/>
              <a:gd name="connsiteX23" fmla="*/ 1520302 w 12192000"/>
              <a:gd name="connsiteY23" fmla="*/ 810828 h 6858000"/>
              <a:gd name="connsiteX24" fmla="*/ 1520302 w 12192000"/>
              <a:gd name="connsiteY24" fmla="*/ 760151 h 6858000"/>
              <a:gd name="connsiteX25" fmla="*/ 1520302 w 12192000"/>
              <a:gd name="connsiteY25" fmla="*/ 506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8000">
                <a:moveTo>
                  <a:pt x="11425936" y="6091936"/>
                </a:moveTo>
                <a:lnTo>
                  <a:pt x="12192000" y="6091936"/>
                </a:lnTo>
                <a:lnTo>
                  <a:pt x="12192000" y="6858000"/>
                </a:lnTo>
                <a:lnTo>
                  <a:pt x="11425936" y="6858000"/>
                </a:lnTo>
                <a:lnTo>
                  <a:pt x="11425936" y="6806930"/>
                </a:lnTo>
                <a:lnTo>
                  <a:pt x="11425936" y="6806929"/>
                </a:lnTo>
                <a:close/>
                <a:moveTo>
                  <a:pt x="1520302" y="0"/>
                </a:moveTo>
                <a:lnTo>
                  <a:pt x="12192000" y="0"/>
                </a:lnTo>
                <a:lnTo>
                  <a:pt x="12192000" y="4508735"/>
                </a:lnTo>
                <a:lnTo>
                  <a:pt x="11425936" y="4508735"/>
                </a:lnTo>
                <a:lnTo>
                  <a:pt x="11425936" y="4559806"/>
                </a:lnTo>
                <a:lnTo>
                  <a:pt x="11425936" y="5274800"/>
                </a:lnTo>
                <a:lnTo>
                  <a:pt x="11425936" y="6040865"/>
                </a:lnTo>
                <a:lnTo>
                  <a:pt x="10659871" y="6040865"/>
                </a:lnTo>
                <a:lnTo>
                  <a:pt x="10659871" y="6091936"/>
                </a:lnTo>
                <a:lnTo>
                  <a:pt x="10659871" y="6806929"/>
                </a:lnTo>
                <a:lnTo>
                  <a:pt x="10659871" y="6806930"/>
                </a:lnTo>
                <a:lnTo>
                  <a:pt x="10659871" y="6858000"/>
                </a:lnTo>
                <a:lnTo>
                  <a:pt x="0" y="6858000"/>
                </a:lnTo>
                <a:lnTo>
                  <a:pt x="0" y="1570979"/>
                </a:lnTo>
                <a:lnTo>
                  <a:pt x="760151" y="1570979"/>
                </a:lnTo>
                <a:lnTo>
                  <a:pt x="760151" y="1520302"/>
                </a:lnTo>
                <a:lnTo>
                  <a:pt x="760151" y="810828"/>
                </a:lnTo>
                <a:lnTo>
                  <a:pt x="1520302" y="810828"/>
                </a:lnTo>
                <a:lnTo>
                  <a:pt x="1520302" y="760151"/>
                </a:lnTo>
                <a:lnTo>
                  <a:pt x="1520302" y="506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9" y="6447521"/>
            <a:ext cx="2608745" cy="216000"/>
          </a:xfrm>
        </p:spPr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D4DFB8A-6311-1B93-916E-B9D4E9BA96AD}"/>
              </a:ext>
            </a:extLst>
          </p:cNvPr>
          <p:cNvGrpSpPr/>
          <p:nvPr userDrawn="1"/>
        </p:nvGrpSpPr>
        <p:grpSpPr>
          <a:xfrm>
            <a:off x="1" y="0"/>
            <a:ext cx="1520300" cy="1570978"/>
            <a:chOff x="6594" y="928"/>
            <a:chExt cx="1520301" cy="1570978"/>
          </a:xfrm>
        </p:grpSpPr>
        <p:grpSp>
          <p:nvGrpSpPr>
            <p:cNvPr id="94" name="Graphic 18">
              <a:extLst>
                <a:ext uri="{FF2B5EF4-FFF2-40B4-BE49-F238E27FC236}">
                  <a16:creationId xmlns:a16="http://schemas.microsoft.com/office/drawing/2014/main" id="{ADA667D0-E330-B928-67C5-009C3528A1EC}"/>
                </a:ext>
              </a:extLst>
            </p:cNvPr>
            <p:cNvGrpSpPr/>
            <p:nvPr/>
          </p:nvGrpSpPr>
          <p:grpSpPr>
            <a:xfrm>
              <a:off x="6594" y="928"/>
              <a:ext cx="760150" cy="760150"/>
              <a:chOff x="6594" y="928"/>
              <a:chExt cx="760150" cy="760150"/>
            </a:xfrm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6AB9711A-B263-E608-D415-6A6FEE7070E9}"/>
                  </a:ext>
                </a:extLst>
              </p:cNvPr>
              <p:cNvSpPr/>
              <p:nvPr/>
            </p:nvSpPr>
            <p:spPr>
              <a:xfrm>
                <a:off x="6594" y="928"/>
                <a:ext cx="760150" cy="760150"/>
              </a:xfrm>
              <a:custGeom>
                <a:avLst/>
                <a:gdLst>
                  <a:gd name="connsiteX0" fmla="*/ 0 w 760150"/>
                  <a:gd name="connsiteY0" fmla="*/ 0 h 760150"/>
                  <a:gd name="connsiteX1" fmla="*/ 760151 w 760150"/>
                  <a:gd name="connsiteY1" fmla="*/ 0 h 760150"/>
                  <a:gd name="connsiteX2" fmla="*/ 760151 w 760150"/>
                  <a:gd name="connsiteY2" fmla="*/ 760151 h 760150"/>
                  <a:gd name="connsiteX3" fmla="*/ 0 w 760150"/>
                  <a:gd name="connsiteY3" fmla="*/ 760151 h 76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760150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760151"/>
                    </a:lnTo>
                    <a:lnTo>
                      <a:pt x="0" y="760151"/>
                    </a:lnTo>
                    <a:close/>
                  </a:path>
                </a:pathLst>
              </a:custGeom>
              <a:solidFill>
                <a:srgbClr val="6CC349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F8A65518-95DA-0BA0-4E99-709F7F3AD9F9}"/>
                  </a:ext>
                </a:extLst>
              </p:cNvPr>
              <p:cNvSpPr/>
              <p:nvPr/>
            </p:nvSpPr>
            <p:spPr>
              <a:xfrm>
                <a:off x="6594" y="928"/>
                <a:ext cx="760150" cy="50676"/>
              </a:xfrm>
              <a:custGeom>
                <a:avLst/>
                <a:gdLst>
                  <a:gd name="connsiteX0" fmla="*/ 0 w 760150"/>
                  <a:gd name="connsiteY0" fmla="*/ 0 h 50676"/>
                  <a:gd name="connsiteX1" fmla="*/ 760151 w 760150"/>
                  <a:gd name="connsiteY1" fmla="*/ 0 h 50676"/>
                  <a:gd name="connsiteX2" fmla="*/ 760151 w 760150"/>
                  <a:gd name="connsiteY2" fmla="*/ 50677 h 50676"/>
                  <a:gd name="connsiteX3" fmla="*/ 0 w 760150"/>
                  <a:gd name="connsiteY3" fmla="*/ 50677 h 5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50676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50677"/>
                    </a:lnTo>
                    <a:lnTo>
                      <a:pt x="0" y="50677"/>
                    </a:lnTo>
                    <a:close/>
                  </a:path>
                </a:pathLst>
              </a:custGeom>
              <a:solidFill>
                <a:srgbClr val="A0E081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  <p:grpSp>
          <p:nvGrpSpPr>
            <p:cNvPr id="95" name="Graphic 18">
              <a:extLst>
                <a:ext uri="{FF2B5EF4-FFF2-40B4-BE49-F238E27FC236}">
                  <a16:creationId xmlns:a16="http://schemas.microsoft.com/office/drawing/2014/main" id="{30315D43-6602-C59D-631E-6CF2928C818F}"/>
                </a:ext>
              </a:extLst>
            </p:cNvPr>
            <p:cNvGrpSpPr/>
            <p:nvPr/>
          </p:nvGrpSpPr>
          <p:grpSpPr>
            <a:xfrm>
              <a:off x="6594" y="761079"/>
              <a:ext cx="760150" cy="810827"/>
              <a:chOff x="6594" y="761079"/>
              <a:chExt cx="760150" cy="810827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4A07AA81-8EFC-0696-5510-53902EC41273}"/>
                  </a:ext>
                </a:extLst>
              </p:cNvPr>
              <p:cNvSpPr/>
              <p:nvPr/>
            </p:nvSpPr>
            <p:spPr>
              <a:xfrm>
                <a:off x="6594" y="761079"/>
                <a:ext cx="760150" cy="760150"/>
              </a:xfrm>
              <a:custGeom>
                <a:avLst/>
                <a:gdLst>
                  <a:gd name="connsiteX0" fmla="*/ 0 w 760150"/>
                  <a:gd name="connsiteY0" fmla="*/ 0 h 760150"/>
                  <a:gd name="connsiteX1" fmla="*/ 760151 w 760150"/>
                  <a:gd name="connsiteY1" fmla="*/ 0 h 760150"/>
                  <a:gd name="connsiteX2" fmla="*/ 760151 w 760150"/>
                  <a:gd name="connsiteY2" fmla="*/ 760151 h 760150"/>
                  <a:gd name="connsiteX3" fmla="*/ 0 w 760150"/>
                  <a:gd name="connsiteY3" fmla="*/ 760151 h 76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760150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760151"/>
                    </a:lnTo>
                    <a:lnTo>
                      <a:pt x="0" y="760151"/>
                    </a:lnTo>
                    <a:close/>
                  </a:path>
                </a:pathLst>
              </a:custGeom>
              <a:solidFill>
                <a:srgbClr val="FF791A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7E5D26C-2CCC-B9A6-F510-925162427DAA}"/>
                  </a:ext>
                </a:extLst>
              </p:cNvPr>
              <p:cNvSpPr/>
              <p:nvPr/>
            </p:nvSpPr>
            <p:spPr>
              <a:xfrm>
                <a:off x="6594" y="1521230"/>
                <a:ext cx="760150" cy="50676"/>
              </a:xfrm>
              <a:custGeom>
                <a:avLst/>
                <a:gdLst>
                  <a:gd name="connsiteX0" fmla="*/ 0 w 760150"/>
                  <a:gd name="connsiteY0" fmla="*/ 0 h 50676"/>
                  <a:gd name="connsiteX1" fmla="*/ 760151 w 760150"/>
                  <a:gd name="connsiteY1" fmla="*/ 0 h 50676"/>
                  <a:gd name="connsiteX2" fmla="*/ 760151 w 760150"/>
                  <a:gd name="connsiteY2" fmla="*/ 50677 h 50676"/>
                  <a:gd name="connsiteX3" fmla="*/ 0 w 760150"/>
                  <a:gd name="connsiteY3" fmla="*/ 50677 h 5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50676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50677"/>
                    </a:lnTo>
                    <a:lnTo>
                      <a:pt x="0" y="50677"/>
                    </a:lnTo>
                    <a:close/>
                  </a:path>
                </a:pathLst>
              </a:custGeom>
              <a:solidFill>
                <a:srgbClr val="CC4300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  <p:grpSp>
          <p:nvGrpSpPr>
            <p:cNvPr id="96" name="Graphic 18">
              <a:extLst>
                <a:ext uri="{FF2B5EF4-FFF2-40B4-BE49-F238E27FC236}">
                  <a16:creationId xmlns:a16="http://schemas.microsoft.com/office/drawing/2014/main" id="{D1AB1DB9-2934-4C23-BEA3-31A39F70F1EE}"/>
                </a:ext>
              </a:extLst>
            </p:cNvPr>
            <p:cNvGrpSpPr/>
            <p:nvPr/>
          </p:nvGrpSpPr>
          <p:grpSpPr>
            <a:xfrm>
              <a:off x="766745" y="928"/>
              <a:ext cx="760150" cy="810827"/>
              <a:chOff x="766745" y="928"/>
              <a:chExt cx="760150" cy="810827"/>
            </a:xfrm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CACC98E-9BDD-360A-297A-6F4C8B3EE10A}"/>
                  </a:ext>
                </a:extLst>
              </p:cNvPr>
              <p:cNvSpPr/>
              <p:nvPr/>
            </p:nvSpPr>
            <p:spPr>
              <a:xfrm>
                <a:off x="766745" y="928"/>
                <a:ext cx="760150" cy="760150"/>
              </a:xfrm>
              <a:custGeom>
                <a:avLst/>
                <a:gdLst>
                  <a:gd name="connsiteX0" fmla="*/ 0 w 760150"/>
                  <a:gd name="connsiteY0" fmla="*/ 0 h 760150"/>
                  <a:gd name="connsiteX1" fmla="*/ 760151 w 760150"/>
                  <a:gd name="connsiteY1" fmla="*/ 0 h 760150"/>
                  <a:gd name="connsiteX2" fmla="*/ 760151 w 760150"/>
                  <a:gd name="connsiteY2" fmla="*/ 760151 h 760150"/>
                  <a:gd name="connsiteX3" fmla="*/ 0 w 760150"/>
                  <a:gd name="connsiteY3" fmla="*/ 760151 h 76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760150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760151"/>
                    </a:lnTo>
                    <a:lnTo>
                      <a:pt x="0" y="760151"/>
                    </a:lnTo>
                    <a:close/>
                  </a:path>
                </a:pathLst>
              </a:custGeom>
              <a:solidFill>
                <a:srgbClr val="3A87F4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70339CC9-6F40-3468-EAEA-50FC5D638827}"/>
                  </a:ext>
                </a:extLst>
              </p:cNvPr>
              <p:cNvSpPr/>
              <p:nvPr/>
            </p:nvSpPr>
            <p:spPr>
              <a:xfrm>
                <a:off x="766745" y="761079"/>
                <a:ext cx="760150" cy="50676"/>
              </a:xfrm>
              <a:custGeom>
                <a:avLst/>
                <a:gdLst>
                  <a:gd name="connsiteX0" fmla="*/ 0 w 760150"/>
                  <a:gd name="connsiteY0" fmla="*/ 0 h 50676"/>
                  <a:gd name="connsiteX1" fmla="*/ 760151 w 760150"/>
                  <a:gd name="connsiteY1" fmla="*/ 0 h 50676"/>
                  <a:gd name="connsiteX2" fmla="*/ 760151 w 760150"/>
                  <a:gd name="connsiteY2" fmla="*/ 50677 h 50676"/>
                  <a:gd name="connsiteX3" fmla="*/ 0 w 760150"/>
                  <a:gd name="connsiteY3" fmla="*/ 50677 h 5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50676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50677"/>
                    </a:lnTo>
                    <a:lnTo>
                      <a:pt x="0" y="50677"/>
                    </a:lnTo>
                    <a:close/>
                  </a:path>
                </a:pathLst>
              </a:custGeom>
              <a:solidFill>
                <a:srgbClr val="0855DB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0562A3E3-B3ED-2658-9774-F3E15A28FF90}"/>
                  </a:ext>
                </a:extLst>
              </p:cNvPr>
              <p:cNvSpPr/>
              <p:nvPr/>
            </p:nvSpPr>
            <p:spPr>
              <a:xfrm>
                <a:off x="766745" y="928"/>
                <a:ext cx="760150" cy="50676"/>
              </a:xfrm>
              <a:custGeom>
                <a:avLst/>
                <a:gdLst>
                  <a:gd name="connsiteX0" fmla="*/ 0 w 760150"/>
                  <a:gd name="connsiteY0" fmla="*/ 0 h 50676"/>
                  <a:gd name="connsiteX1" fmla="*/ 760151 w 760150"/>
                  <a:gd name="connsiteY1" fmla="*/ 0 h 50676"/>
                  <a:gd name="connsiteX2" fmla="*/ 760151 w 760150"/>
                  <a:gd name="connsiteY2" fmla="*/ 50677 h 50676"/>
                  <a:gd name="connsiteX3" fmla="*/ 0 w 760150"/>
                  <a:gd name="connsiteY3" fmla="*/ 50677 h 5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150" h="50676">
                    <a:moveTo>
                      <a:pt x="0" y="0"/>
                    </a:moveTo>
                    <a:lnTo>
                      <a:pt x="760151" y="0"/>
                    </a:lnTo>
                    <a:lnTo>
                      <a:pt x="760151" y="50677"/>
                    </a:lnTo>
                    <a:lnTo>
                      <a:pt x="0" y="50677"/>
                    </a:lnTo>
                    <a:close/>
                  </a:path>
                </a:pathLst>
              </a:custGeom>
              <a:solidFill>
                <a:srgbClr val="84B7FC"/>
              </a:solidFill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F75E95E-B02C-DF64-19AB-B29A1633A5CC}"/>
              </a:ext>
            </a:extLst>
          </p:cNvPr>
          <p:cNvGrpSpPr/>
          <p:nvPr userDrawn="1"/>
        </p:nvGrpSpPr>
        <p:grpSpPr>
          <a:xfrm>
            <a:off x="10659873" y="4508739"/>
            <a:ext cx="1532130" cy="2349265"/>
            <a:chOff x="10656261" y="4504728"/>
            <a:chExt cx="1532129" cy="2349265"/>
          </a:xfrm>
        </p:grpSpPr>
        <p:grpSp>
          <p:nvGrpSpPr>
            <p:cNvPr id="105" name="Graphic 22">
              <a:extLst>
                <a:ext uri="{FF2B5EF4-FFF2-40B4-BE49-F238E27FC236}">
                  <a16:creationId xmlns:a16="http://schemas.microsoft.com/office/drawing/2014/main" id="{B333509F-1AC3-3DFE-72B6-8AB0898699A7}"/>
                </a:ext>
              </a:extLst>
            </p:cNvPr>
            <p:cNvGrpSpPr/>
            <p:nvPr/>
          </p:nvGrpSpPr>
          <p:grpSpPr>
            <a:xfrm>
              <a:off x="11422326" y="5270793"/>
              <a:ext cx="766064" cy="817135"/>
              <a:chOff x="11422326" y="5270793"/>
              <a:chExt cx="766064" cy="817135"/>
            </a:xfrm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7906DFE-CDB6-B2D2-E813-12C759B5D518}"/>
                  </a:ext>
                </a:extLst>
              </p:cNvPr>
              <p:cNvSpPr/>
              <p:nvPr/>
            </p:nvSpPr>
            <p:spPr>
              <a:xfrm>
                <a:off x="11422326" y="5270793"/>
                <a:ext cx="766064" cy="766064"/>
              </a:xfrm>
              <a:custGeom>
                <a:avLst/>
                <a:gdLst>
                  <a:gd name="connsiteX0" fmla="*/ 0 w 766064"/>
                  <a:gd name="connsiteY0" fmla="*/ 0 h 766064"/>
                  <a:gd name="connsiteX1" fmla="*/ 766065 w 766064"/>
                  <a:gd name="connsiteY1" fmla="*/ 0 h 766064"/>
                  <a:gd name="connsiteX2" fmla="*/ 766065 w 766064"/>
                  <a:gd name="connsiteY2" fmla="*/ 766065 h 766064"/>
                  <a:gd name="connsiteX3" fmla="*/ 0 w 766064"/>
                  <a:gd name="connsiteY3" fmla="*/ 766065 h 76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766064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766065"/>
                    </a:lnTo>
                    <a:lnTo>
                      <a:pt x="0" y="766065"/>
                    </a:lnTo>
                    <a:close/>
                  </a:path>
                </a:pathLst>
              </a:custGeom>
              <a:solidFill>
                <a:srgbClr val="3A87F4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AF42A023-5D03-F359-5703-60FF467AB870}"/>
                  </a:ext>
                </a:extLst>
              </p:cNvPr>
              <p:cNvSpPr/>
              <p:nvPr/>
            </p:nvSpPr>
            <p:spPr>
              <a:xfrm>
                <a:off x="11422326" y="6036858"/>
                <a:ext cx="766064" cy="51070"/>
              </a:xfrm>
              <a:custGeom>
                <a:avLst/>
                <a:gdLst>
                  <a:gd name="connsiteX0" fmla="*/ 0 w 766064"/>
                  <a:gd name="connsiteY0" fmla="*/ 0 h 51070"/>
                  <a:gd name="connsiteX1" fmla="*/ 766065 w 766064"/>
                  <a:gd name="connsiteY1" fmla="*/ 0 h 51070"/>
                  <a:gd name="connsiteX2" fmla="*/ 766065 w 766064"/>
                  <a:gd name="connsiteY2" fmla="*/ 51071 h 51070"/>
                  <a:gd name="connsiteX3" fmla="*/ 0 w 766064"/>
                  <a:gd name="connsiteY3" fmla="*/ 51071 h 5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51070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51071"/>
                    </a:lnTo>
                    <a:lnTo>
                      <a:pt x="0" y="51071"/>
                    </a:lnTo>
                    <a:close/>
                  </a:path>
                </a:pathLst>
              </a:custGeom>
              <a:solidFill>
                <a:srgbClr val="0855DB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  <p:grpSp>
          <p:nvGrpSpPr>
            <p:cNvPr id="106" name="Graphic 22">
              <a:extLst>
                <a:ext uri="{FF2B5EF4-FFF2-40B4-BE49-F238E27FC236}">
                  <a16:creationId xmlns:a16="http://schemas.microsoft.com/office/drawing/2014/main" id="{40F19E61-09CE-48C4-D32C-0D365CCC27DB}"/>
                </a:ext>
              </a:extLst>
            </p:cNvPr>
            <p:cNvGrpSpPr/>
            <p:nvPr/>
          </p:nvGrpSpPr>
          <p:grpSpPr>
            <a:xfrm>
              <a:off x="11422326" y="4504728"/>
              <a:ext cx="766064" cy="766064"/>
              <a:chOff x="11422326" y="4504728"/>
              <a:chExt cx="766064" cy="766064"/>
            </a:xfrm>
          </p:grpSpPr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B8DF731C-106C-0F59-DFD3-826C353807B0}"/>
                  </a:ext>
                </a:extLst>
              </p:cNvPr>
              <p:cNvSpPr/>
              <p:nvPr/>
            </p:nvSpPr>
            <p:spPr>
              <a:xfrm>
                <a:off x="11422326" y="4504728"/>
                <a:ext cx="766064" cy="766064"/>
              </a:xfrm>
              <a:custGeom>
                <a:avLst/>
                <a:gdLst>
                  <a:gd name="connsiteX0" fmla="*/ 0 w 766064"/>
                  <a:gd name="connsiteY0" fmla="*/ 0 h 766064"/>
                  <a:gd name="connsiteX1" fmla="*/ 766065 w 766064"/>
                  <a:gd name="connsiteY1" fmla="*/ 0 h 766064"/>
                  <a:gd name="connsiteX2" fmla="*/ 766065 w 766064"/>
                  <a:gd name="connsiteY2" fmla="*/ 766065 h 766064"/>
                  <a:gd name="connsiteX3" fmla="*/ 0 w 766064"/>
                  <a:gd name="connsiteY3" fmla="*/ 766065 h 76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766064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766065"/>
                    </a:lnTo>
                    <a:lnTo>
                      <a:pt x="0" y="766065"/>
                    </a:lnTo>
                    <a:close/>
                  </a:path>
                </a:pathLst>
              </a:custGeom>
              <a:solidFill>
                <a:srgbClr val="FF791A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6007E73-9277-CF61-7EC1-3B7A99434B6E}"/>
                  </a:ext>
                </a:extLst>
              </p:cNvPr>
              <p:cNvSpPr/>
              <p:nvPr/>
            </p:nvSpPr>
            <p:spPr>
              <a:xfrm>
                <a:off x="11422326" y="4504728"/>
                <a:ext cx="766064" cy="51070"/>
              </a:xfrm>
              <a:custGeom>
                <a:avLst/>
                <a:gdLst>
                  <a:gd name="connsiteX0" fmla="*/ 0 w 766064"/>
                  <a:gd name="connsiteY0" fmla="*/ 0 h 51070"/>
                  <a:gd name="connsiteX1" fmla="*/ 766065 w 766064"/>
                  <a:gd name="connsiteY1" fmla="*/ 0 h 51070"/>
                  <a:gd name="connsiteX2" fmla="*/ 766065 w 766064"/>
                  <a:gd name="connsiteY2" fmla="*/ 51071 h 51070"/>
                  <a:gd name="connsiteX3" fmla="*/ 0 w 766064"/>
                  <a:gd name="connsiteY3" fmla="*/ 51071 h 5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51070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51071"/>
                    </a:lnTo>
                    <a:lnTo>
                      <a:pt x="0" y="51071"/>
                    </a:lnTo>
                    <a:close/>
                  </a:path>
                </a:pathLst>
              </a:custGeom>
              <a:solidFill>
                <a:srgbClr val="FFC480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  <p:grpSp>
          <p:nvGrpSpPr>
            <p:cNvPr id="107" name="Graphic 22">
              <a:extLst>
                <a:ext uri="{FF2B5EF4-FFF2-40B4-BE49-F238E27FC236}">
                  <a16:creationId xmlns:a16="http://schemas.microsoft.com/office/drawing/2014/main" id="{A4DAACA6-D720-79C8-80CA-046C187776EA}"/>
                </a:ext>
              </a:extLst>
            </p:cNvPr>
            <p:cNvGrpSpPr/>
            <p:nvPr/>
          </p:nvGrpSpPr>
          <p:grpSpPr>
            <a:xfrm>
              <a:off x="10656261" y="6036858"/>
              <a:ext cx="766064" cy="817135"/>
              <a:chOff x="10656261" y="6036858"/>
              <a:chExt cx="766064" cy="817135"/>
            </a:xfrm>
          </p:grpSpPr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F0178F81-7B01-A3B3-490D-7C850EEDEC29}"/>
                  </a:ext>
                </a:extLst>
              </p:cNvPr>
              <p:cNvSpPr/>
              <p:nvPr/>
            </p:nvSpPr>
            <p:spPr>
              <a:xfrm>
                <a:off x="10656261" y="6036858"/>
                <a:ext cx="766064" cy="766064"/>
              </a:xfrm>
              <a:custGeom>
                <a:avLst/>
                <a:gdLst>
                  <a:gd name="connsiteX0" fmla="*/ 0 w 766064"/>
                  <a:gd name="connsiteY0" fmla="*/ 0 h 766064"/>
                  <a:gd name="connsiteX1" fmla="*/ 766065 w 766064"/>
                  <a:gd name="connsiteY1" fmla="*/ 0 h 766064"/>
                  <a:gd name="connsiteX2" fmla="*/ 766065 w 766064"/>
                  <a:gd name="connsiteY2" fmla="*/ 766065 h 766064"/>
                  <a:gd name="connsiteX3" fmla="*/ 0 w 766064"/>
                  <a:gd name="connsiteY3" fmla="*/ 766065 h 76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766064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766065"/>
                    </a:lnTo>
                    <a:lnTo>
                      <a:pt x="0" y="766065"/>
                    </a:lnTo>
                    <a:close/>
                  </a:path>
                </a:pathLst>
              </a:custGeom>
              <a:solidFill>
                <a:srgbClr val="6CC349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D62BEFDF-7F35-364A-B5C6-DD29B6C7824E}"/>
                  </a:ext>
                </a:extLst>
              </p:cNvPr>
              <p:cNvSpPr/>
              <p:nvPr/>
            </p:nvSpPr>
            <p:spPr>
              <a:xfrm>
                <a:off x="10656261" y="6802922"/>
                <a:ext cx="766064" cy="51070"/>
              </a:xfrm>
              <a:custGeom>
                <a:avLst/>
                <a:gdLst>
                  <a:gd name="connsiteX0" fmla="*/ 0 w 766064"/>
                  <a:gd name="connsiteY0" fmla="*/ 0 h 51070"/>
                  <a:gd name="connsiteX1" fmla="*/ 766065 w 766064"/>
                  <a:gd name="connsiteY1" fmla="*/ 0 h 51070"/>
                  <a:gd name="connsiteX2" fmla="*/ 766065 w 766064"/>
                  <a:gd name="connsiteY2" fmla="*/ 51071 h 51070"/>
                  <a:gd name="connsiteX3" fmla="*/ 0 w 766064"/>
                  <a:gd name="connsiteY3" fmla="*/ 51071 h 5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51070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51071"/>
                    </a:lnTo>
                    <a:lnTo>
                      <a:pt x="0" y="51071"/>
                    </a:lnTo>
                    <a:close/>
                  </a:path>
                </a:pathLst>
              </a:custGeom>
              <a:solidFill>
                <a:srgbClr val="3C8527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3242D93E-A1E4-7242-E101-FE43C1AB0DBC}"/>
                  </a:ext>
                </a:extLst>
              </p:cNvPr>
              <p:cNvSpPr/>
              <p:nvPr/>
            </p:nvSpPr>
            <p:spPr>
              <a:xfrm>
                <a:off x="10656261" y="6036858"/>
                <a:ext cx="766064" cy="51070"/>
              </a:xfrm>
              <a:custGeom>
                <a:avLst/>
                <a:gdLst>
                  <a:gd name="connsiteX0" fmla="*/ 0 w 766064"/>
                  <a:gd name="connsiteY0" fmla="*/ 0 h 51070"/>
                  <a:gd name="connsiteX1" fmla="*/ 766065 w 766064"/>
                  <a:gd name="connsiteY1" fmla="*/ 0 h 51070"/>
                  <a:gd name="connsiteX2" fmla="*/ 766065 w 766064"/>
                  <a:gd name="connsiteY2" fmla="*/ 51071 h 51070"/>
                  <a:gd name="connsiteX3" fmla="*/ 0 w 766064"/>
                  <a:gd name="connsiteY3" fmla="*/ 51071 h 5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064" h="51070">
                    <a:moveTo>
                      <a:pt x="0" y="0"/>
                    </a:moveTo>
                    <a:lnTo>
                      <a:pt x="766065" y="0"/>
                    </a:lnTo>
                    <a:lnTo>
                      <a:pt x="766065" y="51071"/>
                    </a:lnTo>
                    <a:lnTo>
                      <a:pt x="0" y="51071"/>
                    </a:lnTo>
                    <a:close/>
                  </a:path>
                </a:pathLst>
              </a:custGeom>
              <a:solidFill>
                <a:srgbClr val="A0E081"/>
              </a:solidFill>
              <a:ln w="12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</p:grp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7968C98-CBD4-923C-1CDA-B0B1B23F969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7372" y="6510908"/>
            <a:ext cx="1011600" cy="118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27"/>
            </a:lvl1pPr>
          </a:lstStyle>
          <a:p>
            <a:pPr lvl="0"/>
            <a:r>
              <a:rPr lang="sv-SE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373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9" y="6447521"/>
            <a:ext cx="2608745" cy="216000"/>
          </a:xfrm>
        </p:spPr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78" name="Footer Placeholder 4">
            <a:extLst>
              <a:ext uri="{FF2B5EF4-FFF2-40B4-BE49-F238E27FC236}">
                <a16:creationId xmlns:a16="http://schemas.microsoft.com/office/drawing/2014/main" id="{89F2401D-F94F-9A96-A42C-47E1B1CF52E7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  <p:sp>
        <p:nvSpPr>
          <p:cNvPr id="9" name="Media Placeholder 7">
            <a:extLst>
              <a:ext uri="{FF2B5EF4-FFF2-40B4-BE49-F238E27FC236}">
                <a16:creationId xmlns:a16="http://schemas.microsoft.com/office/drawing/2014/main" id="{F5697339-B9DE-BEA9-4303-72391406D32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Media</a:t>
            </a:r>
          </a:p>
        </p:txBody>
      </p:sp>
    </p:spTree>
    <p:extLst>
      <p:ext uri="{BB962C8B-B14F-4D97-AF65-F5344CB8AC3E}">
        <p14:creationId xmlns:p14="http://schemas.microsoft.com/office/powerpoint/2010/main" val="6963501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F03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309" y="6447521"/>
            <a:ext cx="2608745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92C494-1115-4670-BD6E-F87AA1511F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8" name="Footer Placeholder 4">
            <a:extLst>
              <a:ext uri="{FF2B5EF4-FFF2-40B4-BE49-F238E27FC236}">
                <a16:creationId xmlns:a16="http://schemas.microsoft.com/office/drawing/2014/main" id="{89F2401D-F94F-9A96-A42C-47E1B1CF52E7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bg1"/>
                </a:solidFill>
              </a:rPr>
              <a:t>© Mojang Studios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923284A-2486-7656-D5CC-81CE0974BD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6954" y="2573096"/>
            <a:ext cx="7658100" cy="171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44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Divider (gra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phic 36">
            <a:extLst>
              <a:ext uri="{FF2B5EF4-FFF2-40B4-BE49-F238E27FC236}">
                <a16:creationId xmlns:a16="http://schemas.microsoft.com/office/drawing/2014/main" id="{F21EB7AA-AFA2-0931-63C2-C9008D2D4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28"/>
            <a:ext cx="12192000" cy="6369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8C6880-2579-7BA7-5007-E7057C9177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1" y="1126463"/>
            <a:ext cx="6056244" cy="2047284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1B338-600B-7AEF-9F5F-F5DB1D67C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1" y="3186053"/>
            <a:ext cx="6056244" cy="200204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800">
                <a:solidFill>
                  <a:schemeClr val="tx1"/>
                </a:solidFill>
              </a:defRPr>
            </a:lvl1pPr>
            <a:lvl2pPr marL="457176" indent="0" algn="ctr">
              <a:buNone/>
              <a:defRPr sz="2000"/>
            </a:lvl2pPr>
            <a:lvl3pPr marL="914353" indent="0" algn="ctr">
              <a:buNone/>
              <a:defRPr sz="1801"/>
            </a:lvl3pPr>
            <a:lvl4pPr marL="1371527" indent="0" algn="ctr">
              <a:buNone/>
              <a:defRPr sz="1600"/>
            </a:lvl4pPr>
            <a:lvl5pPr marL="1828704" indent="0" algn="ctr">
              <a:buNone/>
              <a:defRPr sz="1600"/>
            </a:lvl5pPr>
            <a:lvl6pPr marL="2285881" indent="0" algn="ctr">
              <a:buNone/>
              <a:defRPr sz="1600"/>
            </a:lvl6pPr>
            <a:lvl7pPr marL="2743056" indent="0" algn="ctr">
              <a:buNone/>
              <a:defRPr sz="1600"/>
            </a:lvl7pPr>
            <a:lvl8pPr marL="3200232" indent="0" algn="ctr">
              <a:buNone/>
              <a:defRPr sz="1600"/>
            </a:lvl8pPr>
            <a:lvl9pPr marL="36574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1655682-5B68-C331-25F1-C35A7C2F89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36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Divider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4580B6B-C361-2358-0029-16F1EF271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115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8C6880-2579-7BA7-5007-E7057C9177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1" y="1126463"/>
            <a:ext cx="6056244" cy="2047284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1B338-600B-7AEF-9F5F-F5DB1D67C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1" y="3186053"/>
            <a:ext cx="6056244" cy="200204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176" indent="0" algn="ctr">
              <a:buNone/>
              <a:defRPr sz="2000"/>
            </a:lvl2pPr>
            <a:lvl3pPr marL="914353" indent="0" algn="ctr">
              <a:buNone/>
              <a:defRPr sz="1801"/>
            </a:lvl3pPr>
            <a:lvl4pPr marL="1371527" indent="0" algn="ctr">
              <a:buNone/>
              <a:defRPr sz="1600"/>
            </a:lvl4pPr>
            <a:lvl5pPr marL="1828704" indent="0" algn="ctr">
              <a:buNone/>
              <a:defRPr sz="1600"/>
            </a:lvl5pPr>
            <a:lvl6pPr marL="2285881" indent="0" algn="ctr">
              <a:buNone/>
              <a:defRPr sz="1600"/>
            </a:lvl6pPr>
            <a:lvl7pPr marL="2743056" indent="0" algn="ctr">
              <a:buNone/>
              <a:defRPr sz="1600"/>
            </a:lvl7pPr>
            <a:lvl8pPr marL="3200232" indent="0" algn="ctr">
              <a:buNone/>
              <a:defRPr sz="1600"/>
            </a:lvl8pPr>
            <a:lvl9pPr marL="36574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1655682-5B68-C331-25F1-C35A7C2F89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047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Divider (g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DFE49FE-29D3-6BFA-C086-9F235BBAC4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28"/>
            <a:ext cx="12192000" cy="6369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8C6880-2579-7BA7-5007-E7057C9177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1" y="1126463"/>
            <a:ext cx="6056244" cy="2047284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1B338-600B-7AEF-9F5F-F5DB1D67C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1" y="3186053"/>
            <a:ext cx="6056244" cy="200204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176" indent="0" algn="ctr">
              <a:buNone/>
              <a:defRPr sz="2000"/>
            </a:lvl2pPr>
            <a:lvl3pPr marL="914353" indent="0" algn="ctr">
              <a:buNone/>
              <a:defRPr sz="1801"/>
            </a:lvl3pPr>
            <a:lvl4pPr marL="1371527" indent="0" algn="ctr">
              <a:buNone/>
              <a:defRPr sz="1600"/>
            </a:lvl4pPr>
            <a:lvl5pPr marL="1828704" indent="0" algn="ctr">
              <a:buNone/>
              <a:defRPr sz="1600"/>
            </a:lvl5pPr>
            <a:lvl6pPr marL="2285881" indent="0" algn="ctr">
              <a:buNone/>
              <a:defRPr sz="1600"/>
            </a:lvl6pPr>
            <a:lvl7pPr marL="2743056" indent="0" algn="ctr">
              <a:buNone/>
              <a:defRPr sz="1600"/>
            </a:lvl7pPr>
            <a:lvl8pPr marL="3200232" indent="0" algn="ctr">
              <a:buNone/>
              <a:defRPr sz="1600"/>
            </a:lvl8pPr>
            <a:lvl9pPr marL="36574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1655682-5B68-C331-25F1-C35A7C2F89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00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Divider (oran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83D8CFF-4875-37B3-E9DE-AFE392803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28"/>
            <a:ext cx="12192000" cy="6369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8C6880-2579-7BA7-5007-E7057C9177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1" y="1126463"/>
            <a:ext cx="6056244" cy="2047284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1B338-600B-7AEF-9F5F-F5DB1D67C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1" y="3186053"/>
            <a:ext cx="6056244" cy="200204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800">
                <a:solidFill>
                  <a:schemeClr val="bg1"/>
                </a:solidFill>
              </a:defRPr>
            </a:lvl1pPr>
            <a:lvl2pPr marL="457176" indent="0" algn="ctr">
              <a:buNone/>
              <a:defRPr sz="2000"/>
            </a:lvl2pPr>
            <a:lvl3pPr marL="914353" indent="0" algn="ctr">
              <a:buNone/>
              <a:defRPr sz="1801"/>
            </a:lvl3pPr>
            <a:lvl4pPr marL="1371527" indent="0" algn="ctr">
              <a:buNone/>
              <a:defRPr sz="1600"/>
            </a:lvl4pPr>
            <a:lvl5pPr marL="1828704" indent="0" algn="ctr">
              <a:buNone/>
              <a:defRPr sz="1600"/>
            </a:lvl5pPr>
            <a:lvl6pPr marL="2285881" indent="0" algn="ctr">
              <a:buNone/>
              <a:defRPr sz="1600"/>
            </a:lvl6pPr>
            <a:lvl7pPr marL="2743056" indent="0" algn="ctr">
              <a:buNone/>
              <a:defRPr sz="1600"/>
            </a:lvl7pPr>
            <a:lvl8pPr marL="3200232" indent="0" algn="ctr">
              <a:buNone/>
              <a:defRPr sz="1600"/>
            </a:lvl8pPr>
            <a:lvl9pPr marL="36574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CA79489-410D-7A81-ADF1-9D4646911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1655682-5B68-C331-25F1-C35A7C2F89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782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36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355" userDrawn="1">
          <p15:clr>
            <a:srgbClr val="FBAE40"/>
          </p15:clr>
        </p15:guide>
        <p15:guide id="4" orient="horz" pos="1094" userDrawn="1">
          <p15:clr>
            <a:srgbClr val="FBAE40"/>
          </p15:clr>
        </p15:guide>
        <p15:guide id="6" pos="325" userDrawn="1">
          <p15:clr>
            <a:srgbClr val="FBAE40"/>
          </p15:clr>
        </p15:guide>
        <p15:guide id="7" orient="horz" pos="38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1395-0497-6345-AA3A-291F2A6C3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844E-537F-E29E-00AB-9665081E56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736726"/>
            <a:ext cx="5472114" cy="4356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9D0E3-5B0F-631E-8E22-805882C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023AA-54CF-78EF-D644-38D7056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C494-1115-4670-BD6E-F87AA1511F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B00EF4-2A39-422B-FBC4-F76DB93FFB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3951" y="1736726"/>
            <a:ext cx="5472114" cy="43561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337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09" userDrawn="1">
          <p15:clr>
            <a:srgbClr val="FBAE40"/>
          </p15:clr>
        </p15:guide>
        <p15:guide id="2" pos="324" userDrawn="1">
          <p15:clr>
            <a:srgbClr val="FBAE40"/>
          </p15:clr>
        </p15:guide>
        <p15:guide id="3" pos="3771" userDrawn="1">
          <p15:clr>
            <a:srgbClr val="FBAE40"/>
          </p15:clr>
        </p15:guide>
        <p15:guide id="4" pos="7355" userDrawn="1">
          <p15:clr>
            <a:srgbClr val="FBAE40"/>
          </p15:clr>
        </p15:guide>
        <p15:guide id="5" orient="horz" pos="1094" userDrawn="1">
          <p15:clr>
            <a:srgbClr val="FBAE40"/>
          </p15:clr>
        </p15:guide>
        <p15:guide id="6" orient="horz" pos="38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19D20450-C439-0092-D7AC-191347D70DAB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3DA684-BA44-D3AD-9372-42E165C88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41" y="74614"/>
            <a:ext cx="11160126" cy="8969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306DA-690C-B4BD-C607-890D325FE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736726"/>
            <a:ext cx="11160124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14623-9445-0CE9-7C2E-E58937803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79305" y="6447521"/>
            <a:ext cx="47232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1">
                <a:solidFill>
                  <a:schemeClr val="tx1"/>
                </a:solidFill>
              </a:defRPr>
            </a:lvl1pPr>
          </a:lstStyle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D5500-0C0B-F77E-4BC0-4F3B5184E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8871" y="6447521"/>
            <a:ext cx="44575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1">
                <a:solidFill>
                  <a:schemeClr val="tx1"/>
                </a:solidFill>
              </a:defRPr>
            </a:lvl1pPr>
          </a:lstStyle>
          <a:p>
            <a:fld id="{DB92C494-1115-4670-BD6E-F87AA1511F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A259A5-5E95-014D-7700-39D2E839A69F}"/>
              </a:ext>
            </a:extLst>
          </p:cNvPr>
          <p:cNvSpPr txBox="1">
            <a:spLocks/>
          </p:cNvSpPr>
          <p:nvPr userDrawn="1"/>
        </p:nvSpPr>
        <p:spPr>
          <a:xfrm>
            <a:off x="515938" y="6448210"/>
            <a:ext cx="1080000" cy="2153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1">
                <a:solidFill>
                  <a:schemeClr val="tx1"/>
                </a:solidFill>
              </a:rPr>
              <a:t>© Mojang Studios</a:t>
            </a:r>
          </a:p>
        </p:txBody>
      </p:sp>
      <p:sp>
        <p:nvSpPr>
          <p:cNvPr id="4" name="xxLanguageTextBox">
            <a:extLst>
              <a:ext uri="{FF2B5EF4-FFF2-40B4-BE49-F238E27FC236}">
                <a16:creationId xmlns:a16="http://schemas.microsoft.com/office/drawing/2014/main" id="{F7CF2784-45BA-FE66-CB26-FF8D6AC35FDE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356516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49" r:id="rId3"/>
    <p:sldLayoutId id="2147483654" r:id="rId4"/>
    <p:sldLayoutId id="2147483655" r:id="rId5"/>
    <p:sldLayoutId id="2147483656" r:id="rId6"/>
    <p:sldLayoutId id="2147483657" r:id="rId7"/>
    <p:sldLayoutId id="2147483650" r:id="rId8"/>
    <p:sldLayoutId id="2147483651" r:id="rId9"/>
    <p:sldLayoutId id="2147483658" r:id="rId10"/>
    <p:sldLayoutId id="2147483666" r:id="rId11"/>
    <p:sldLayoutId id="2147483669" r:id="rId12"/>
    <p:sldLayoutId id="2147483664" r:id="rId13"/>
    <p:sldLayoutId id="2147483688" r:id="rId14"/>
    <p:sldLayoutId id="2147483689" r:id="rId15"/>
    <p:sldLayoutId id="2147483690" r:id="rId16"/>
    <p:sldLayoutId id="2147483665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9" r:id="rId31"/>
    <p:sldLayoutId id="2147483677" r:id="rId32"/>
    <p:sldLayoutId id="2147483678" r:id="rId33"/>
    <p:sldLayoutId id="2147483680" r:id="rId34"/>
  </p:sldLayoutIdLst>
  <p:hf hdr="0" dt="0"/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7790" indent="-177790" algn="l" defTabSz="914353" rtl="0" eaLnBrk="1" latinLnBrk="0" hangingPunct="1">
        <a:lnSpc>
          <a:spcPct val="90000"/>
        </a:lnSpc>
        <a:spcBef>
          <a:spcPts val="1001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7169" indent="-179380" algn="l" defTabSz="914353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0000"/>
        <a:buFont typeface="Wingdings" panose="05000000000000000000" pitchFamily="2" charset="2"/>
        <a:buChar char="§"/>
        <a:defRPr sz="1401" kern="1200">
          <a:solidFill>
            <a:schemeClr val="tx1"/>
          </a:solidFill>
          <a:latin typeface="+mn-lt"/>
          <a:ea typeface="+mn-ea"/>
          <a:cs typeface="+mn-cs"/>
        </a:defRPr>
      </a:lvl2pPr>
      <a:lvl3pPr marL="538135" indent="-179380" algn="l" defTabSz="914353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17513" indent="-179380" algn="l" defTabSz="914353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SzPct val="11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896890" indent="-179380" algn="l" defTabSz="914353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SzPct val="11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9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4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9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994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7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4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1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6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2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09" algn="l" defTabSz="91435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microsoft.com/office/2007/relationships/hdphoto" Target="../media/hdphoto1.wdp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microsoft.com/office/2007/relationships/hdphoto" Target="../media/hdphoto1.wdp"/><Relationship Id="rId5" Type="http://schemas.openxmlformats.org/officeDocument/2006/relationships/image" Target="../media/image44.pn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32.png"/><Relationship Id="rId4" Type="http://schemas.openxmlformats.org/officeDocument/2006/relationships/image" Target="../media/image49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CLfqlascvjs?feature=oembed" TargetMode="External"/><Relationship Id="rId5" Type="http://schemas.openxmlformats.org/officeDocument/2006/relationships/image" Target="../media/image60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tf8E6h0M4QI?feature=oembed" TargetMode="External"/><Relationship Id="rId5" Type="http://schemas.openxmlformats.org/officeDocument/2006/relationships/image" Target="../media/image61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5o60-_QsMaY?feature=oembed" TargetMode="External"/><Relationship Id="rId5" Type="http://schemas.openxmlformats.org/officeDocument/2006/relationships/image" Target="../media/image62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5CA6-6D2B-54AD-EC9F-A42B412134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Intermediate </a:t>
            </a:r>
            <a:br>
              <a:rPr lang="en-AU" dirty="0"/>
            </a:br>
            <a:r>
              <a:rPr lang="en-AU" dirty="0"/>
              <a:t>Commands</a:t>
            </a:r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1DEFF936-2500-A0BC-39ED-2D3EB7BE0F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117F71-928D-CBDF-07C4-D35288BE36F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102505" y="1151363"/>
            <a:ext cx="3593891" cy="2277637"/>
            <a:chOff x="5335013" y="4215395"/>
            <a:chExt cx="3593891" cy="2277637"/>
          </a:xfrm>
        </p:grpSpPr>
        <p:pic>
          <p:nvPicPr>
            <p:cNvPr id="7" name="Picture 6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208C93E-9B3C-A180-14D3-6AED5509D7C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5013" y="4466165"/>
              <a:ext cx="1493956" cy="20268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5400000">
                <a:rot lat="0" lon="20999997" rev="1500000"/>
              </a:camera>
              <a:lightRig rig="threePt" dir="t"/>
            </a:scene3d>
          </p:spPr>
        </p:pic>
        <p:pic>
          <p:nvPicPr>
            <p:cNvPr id="8" name="Picture 7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1EFDA9EB-79FC-4FCB-53C1-1848E2A2DCC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973884">
              <a:off x="6046553" y="4215395"/>
              <a:ext cx="1510833" cy="20497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2700000">
                <a:rot lat="21156549" lon="20664100" rev="282011"/>
              </a:camera>
              <a:lightRig rig="threePt" dir="t"/>
            </a:scene3d>
          </p:spPr>
        </p:pic>
        <p:pic>
          <p:nvPicPr>
            <p:cNvPr id="9" name="Picture 8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3035A56D-4280-8C61-57D2-79A0BCB0037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88684">
              <a:off x="6640770" y="4243217"/>
              <a:ext cx="1542500" cy="20927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900000">
                <a:rot lat="20689495" lon="21450326" rev="21359279"/>
              </a:camera>
              <a:lightRig rig="threePt" dir="t"/>
            </a:scene3d>
          </p:spPr>
        </p:pic>
        <p:pic>
          <p:nvPicPr>
            <p:cNvPr id="10" name="Picture 9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6F00F26-7A8A-3855-6A28-E143FBFE508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1826" y="4466165"/>
              <a:ext cx="1477078" cy="20039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>
                <a:rot lat="579356" lon="21443218" rev="20686751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2829792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F7073B-C19A-D725-27D9-A51638A55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876615" y="837573"/>
            <a:ext cx="10944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your cards, put this algorithm in the correct order: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F8F373-B8E4-BD23-66B1-6B2DEAF25376}"/>
              </a:ext>
            </a:extLst>
          </p:cNvPr>
          <p:cNvGrpSpPr>
            <a:grpSpLocks/>
          </p:cNvGrpSpPr>
          <p:nvPr/>
        </p:nvGrpSpPr>
        <p:grpSpPr>
          <a:xfrm>
            <a:off x="1884460" y="4179221"/>
            <a:ext cx="8531929" cy="2004120"/>
            <a:chOff x="1884460" y="4179221"/>
            <a:chExt cx="8531929" cy="2004120"/>
          </a:xfrm>
        </p:grpSpPr>
        <p:pic>
          <p:nvPicPr>
            <p:cNvPr id="20" name="Picture 19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EEFB7D0C-FA6F-59C2-2C09-B2A29FE12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41057" y="418174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6E2F0789-DBA0-26B5-F4BF-06339179A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4460" y="418174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B2278E48-822E-CC26-3CE6-98B407C47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5719" y="418174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9039090-9EEC-3468-0A9A-FD8944AB5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8539" y="417922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9FB955EC-5D52-E377-9FE8-1E9D73C0D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8237" y="418174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F2E53CF-22A4-7391-7105-137F5B420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1056" y="2025086"/>
            <a:ext cx="1476909" cy="2000616"/>
          </a:xfrm>
          <a:prstGeom prst="rect">
            <a:avLst/>
          </a:prstGeom>
        </p:spPr>
      </p:pic>
      <p:pic>
        <p:nvPicPr>
          <p:cNvPr id="23" name="Picture 22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418C6E1C-E0C0-05A2-BE8E-1723CB93F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3782" y="2023263"/>
            <a:ext cx="1476909" cy="2000616"/>
          </a:xfrm>
          <a:prstGeom prst="rect">
            <a:avLst/>
          </a:prstGeom>
        </p:spPr>
      </p:pic>
      <p:pic>
        <p:nvPicPr>
          <p:cNvPr id="25" name="Picture 24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03D2762B-D0C3-5282-7C4F-5E8A45EEC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8539" y="2017833"/>
            <a:ext cx="1476909" cy="2000616"/>
          </a:xfrm>
          <a:prstGeom prst="rect">
            <a:avLst/>
          </a:prstGeom>
        </p:spPr>
      </p:pic>
      <p:pic>
        <p:nvPicPr>
          <p:cNvPr id="37" name="Picture 36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E26F89F0-CD83-E47C-4EC0-AF521CC628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1265" y="2012677"/>
            <a:ext cx="1476909" cy="2000616"/>
          </a:xfrm>
          <a:prstGeom prst="rect">
            <a:avLst/>
          </a:prstGeom>
        </p:spPr>
      </p:pic>
      <p:pic>
        <p:nvPicPr>
          <p:cNvPr id="39" name="Picture 38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2BA559CD-B8B1-4361-EC80-D24D34EC7C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2396" y="2028444"/>
            <a:ext cx="1476909" cy="2000616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B032CEB-BFF9-CAB2-D4BA-7B00E27C76FA}"/>
              </a:ext>
            </a:extLst>
          </p:cNvPr>
          <p:cNvGrpSpPr>
            <a:grpSpLocks/>
          </p:cNvGrpSpPr>
          <p:nvPr/>
        </p:nvGrpSpPr>
        <p:grpSpPr>
          <a:xfrm>
            <a:off x="2586693" y="4226750"/>
            <a:ext cx="7743987" cy="369459"/>
            <a:chOff x="2586693" y="4226750"/>
            <a:chExt cx="7743987" cy="36945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558B4F1-66A6-8C44-B70D-69A811407C8D}"/>
                </a:ext>
              </a:extLst>
            </p:cNvPr>
            <p:cNvSpPr>
              <a:spLocks/>
            </p:cNvSpPr>
            <p:nvPr/>
          </p:nvSpPr>
          <p:spPr>
            <a:xfrm>
              <a:off x="2586693" y="4245866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1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69AFEE0-EA1F-0EEE-B5FD-DA8B796BA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52066" y="4236209"/>
              <a:ext cx="365373" cy="36000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6E54103-B193-41CE-A7FA-8E1F1A8756B5}"/>
                </a:ext>
              </a:extLst>
            </p:cNvPr>
            <p:cNvSpPr>
              <a:spLocks/>
            </p:cNvSpPr>
            <p:nvPr/>
          </p:nvSpPr>
          <p:spPr>
            <a:xfrm>
              <a:off x="4326082" y="4245866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2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9186BCF-A893-B278-D5FF-3703ADC8F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86082" y="4231558"/>
              <a:ext cx="365373" cy="360000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38E4B90-CA30-309C-D7E1-E1A74E2F6019}"/>
                </a:ext>
              </a:extLst>
            </p:cNvPr>
            <p:cNvSpPr>
              <a:spLocks/>
            </p:cNvSpPr>
            <p:nvPr/>
          </p:nvSpPr>
          <p:spPr>
            <a:xfrm>
              <a:off x="6062763" y="4244270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3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E32415-5915-321A-671F-D3389608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22763" y="4229962"/>
              <a:ext cx="365373" cy="360000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0414B77-CFEE-00FD-893A-71F1B98E1A92}"/>
                </a:ext>
              </a:extLst>
            </p:cNvPr>
            <p:cNvSpPr>
              <a:spLocks/>
            </p:cNvSpPr>
            <p:nvPr/>
          </p:nvSpPr>
          <p:spPr>
            <a:xfrm>
              <a:off x="7837274" y="4244270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4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0E65461-C7FD-1845-BE04-A90F739CE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97274" y="4229962"/>
              <a:ext cx="365373" cy="3600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5C4777A-AF7A-C562-97F5-668449CA0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65307" y="4226750"/>
              <a:ext cx="365373" cy="360000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39B4915-DA97-C233-3C3E-95528FEAD050}"/>
                </a:ext>
              </a:extLst>
            </p:cNvPr>
            <p:cNvSpPr>
              <a:spLocks/>
            </p:cNvSpPr>
            <p:nvPr/>
          </p:nvSpPr>
          <p:spPr>
            <a:xfrm>
              <a:off x="9605307" y="4244270"/>
              <a:ext cx="360000" cy="34248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87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162 L -0.58086 0.31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89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00324 L 0.14414 0.314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70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0.00039 0.315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052 0.3152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43594 0.3166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EBAC53-87BD-47EB-0885-324DC0924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876615" y="837573"/>
            <a:ext cx="10944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your cards, put this algorithm in the correct order: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F8F373-B8E4-BD23-66B1-6B2DEAF2537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884460" y="4179221"/>
            <a:ext cx="8531929" cy="2004120"/>
            <a:chOff x="1884460" y="4179221"/>
            <a:chExt cx="8531929" cy="2004120"/>
          </a:xfrm>
        </p:grpSpPr>
        <p:pic>
          <p:nvPicPr>
            <p:cNvPr id="20" name="Picture 19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EEFB7D0C-FA6F-59C2-2C09-B2A29FE1219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41057" y="418174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6E2F0789-DBA0-26B5-F4BF-06339179A5C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4460" y="418174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B2278E48-822E-CC26-3CE6-98B407C4773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5719" y="418174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9039090-9EEC-3468-0A9A-FD8944AB529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8539" y="417922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9FB955EC-5D52-E377-9FE8-1E9D73C0D59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8237" y="418174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35F4B92-CEB5-DC1C-26C8-221EAC009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142" y="2118747"/>
            <a:ext cx="1476909" cy="2000616"/>
          </a:xfrm>
          <a:prstGeom prst="rect">
            <a:avLst/>
          </a:prstGeom>
        </p:spPr>
      </p:pic>
      <p:pic>
        <p:nvPicPr>
          <p:cNvPr id="23" name="Picture 2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7390CA1-4406-4DD0-1A8D-24480DDE3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539" y="2132171"/>
            <a:ext cx="1476909" cy="2000616"/>
          </a:xfrm>
          <a:prstGeom prst="rect">
            <a:avLst/>
          </a:prstGeom>
        </p:spPr>
      </p:pic>
      <p:pic>
        <p:nvPicPr>
          <p:cNvPr id="25" name="Picture 24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69C4DB9D-15C7-8B1F-B1A0-F0E9AFB41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6797" y="2118564"/>
            <a:ext cx="1476909" cy="2000616"/>
          </a:xfrm>
          <a:prstGeom prst="rect">
            <a:avLst/>
          </a:prstGeom>
        </p:spPr>
      </p:pic>
      <p:pic>
        <p:nvPicPr>
          <p:cNvPr id="37" name="Picture 3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ADE1531-0B5A-DD9B-1143-76C0ABAA48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1606" y="2132171"/>
            <a:ext cx="1476909" cy="2000616"/>
          </a:xfrm>
          <a:prstGeom prst="rect">
            <a:avLst/>
          </a:prstGeom>
        </p:spPr>
      </p:pic>
      <p:pic>
        <p:nvPicPr>
          <p:cNvPr id="39" name="Picture 38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391D57F5-1293-C864-F694-68B9A93864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7209" y="2132171"/>
            <a:ext cx="1476909" cy="2000616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5134E6E-7EB0-E0B4-301B-065A143950B9}"/>
              </a:ext>
            </a:extLst>
          </p:cNvPr>
          <p:cNvGrpSpPr/>
          <p:nvPr/>
        </p:nvGrpSpPr>
        <p:grpSpPr>
          <a:xfrm>
            <a:off x="2586693" y="4226750"/>
            <a:ext cx="7743987" cy="369459"/>
            <a:chOff x="2586693" y="4226750"/>
            <a:chExt cx="7743987" cy="36945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558B4F1-66A6-8C44-B70D-69A811407C8D}"/>
                </a:ext>
              </a:extLst>
            </p:cNvPr>
            <p:cNvSpPr/>
            <p:nvPr/>
          </p:nvSpPr>
          <p:spPr>
            <a:xfrm>
              <a:off x="2586693" y="4245866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1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69AFEE0-EA1F-0EEE-B5FD-DA8B796BA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52066" y="4236209"/>
              <a:ext cx="365373" cy="36000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6E54103-B193-41CE-A7FA-8E1F1A8756B5}"/>
                </a:ext>
              </a:extLst>
            </p:cNvPr>
            <p:cNvSpPr/>
            <p:nvPr/>
          </p:nvSpPr>
          <p:spPr>
            <a:xfrm>
              <a:off x="4326082" y="4245866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2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9186BCF-A893-B278-D5FF-3703ADC8F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86082" y="4231558"/>
              <a:ext cx="365373" cy="360000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38E4B90-CA30-309C-D7E1-E1A74E2F6019}"/>
                </a:ext>
              </a:extLst>
            </p:cNvPr>
            <p:cNvSpPr/>
            <p:nvPr/>
          </p:nvSpPr>
          <p:spPr>
            <a:xfrm>
              <a:off x="6062763" y="4244270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3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E32415-5915-321A-671F-D3389608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22763" y="4229962"/>
              <a:ext cx="365373" cy="360000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0414B77-CFEE-00FD-893A-71F1B98E1A92}"/>
                </a:ext>
              </a:extLst>
            </p:cNvPr>
            <p:cNvSpPr/>
            <p:nvPr/>
          </p:nvSpPr>
          <p:spPr>
            <a:xfrm>
              <a:off x="7837274" y="4244270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4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0E65461-C7FD-1845-BE04-A90F739CE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97274" y="4229962"/>
              <a:ext cx="365373" cy="3600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5C4777A-AF7A-C562-97F5-668449CA0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65307" y="4226750"/>
              <a:ext cx="365373" cy="360000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39B4915-DA97-C233-3C3E-95528FEAD050}"/>
                </a:ext>
              </a:extLst>
            </p:cNvPr>
            <p:cNvSpPr/>
            <p:nvPr/>
          </p:nvSpPr>
          <p:spPr>
            <a:xfrm>
              <a:off x="9605307" y="4244270"/>
              <a:ext cx="360000" cy="34248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19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324 L -0.14441 0.3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66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0081 L -0.14427 0.299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7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29063 0.30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81 L -0.14362 0.298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14544 0.302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876615" y="837573"/>
            <a:ext cx="10944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your cards, put this algorithm in the correct order: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F8F373-B8E4-BD23-66B1-6B2DEAF25376}"/>
              </a:ext>
            </a:extLst>
          </p:cNvPr>
          <p:cNvGrpSpPr>
            <a:grpSpLocks/>
          </p:cNvGrpSpPr>
          <p:nvPr/>
        </p:nvGrpSpPr>
        <p:grpSpPr>
          <a:xfrm>
            <a:off x="2726123" y="4016307"/>
            <a:ext cx="6759109" cy="2004120"/>
            <a:chOff x="1884460" y="4179221"/>
            <a:chExt cx="6759109" cy="2004120"/>
          </a:xfrm>
        </p:grpSpPr>
        <p:pic>
          <p:nvPicPr>
            <p:cNvPr id="9" name="Picture 8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6E2F0789-DBA0-26B5-F4BF-06339179A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4460" y="418174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B2278E48-822E-CC26-3CE6-98B407C47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5719" y="418174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9039090-9EEC-3468-0A9A-FD8944AB5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8539" y="417922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9FB955EC-5D52-E377-9FE8-1E9D73C0D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8237" y="4181741"/>
              <a:ext cx="1475332" cy="200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BE05A1CD-AEEE-FA45-D4DA-58F64B98C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317" y="1884861"/>
            <a:ext cx="1474138" cy="2000616"/>
          </a:xfrm>
          <a:prstGeom prst="rect">
            <a:avLst/>
          </a:prstGeom>
        </p:spPr>
      </p:pic>
      <p:pic>
        <p:nvPicPr>
          <p:cNvPr id="19" name="Picture 18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AE491A92-96A8-0D66-023E-3DB62282F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5805" y="1883079"/>
            <a:ext cx="1476909" cy="2000616"/>
          </a:xfrm>
          <a:prstGeom prst="rect">
            <a:avLst/>
          </a:prstGeom>
        </p:spPr>
      </p:pic>
      <p:pic>
        <p:nvPicPr>
          <p:cNvPr id="23" name="Picture 22" descr="A screenshot of a video game&#10;&#10;Description automatically generated">
            <a:extLst>
              <a:ext uri="{FF2B5EF4-FFF2-40B4-BE49-F238E27FC236}">
                <a16:creationId xmlns:a16="http://schemas.microsoft.com/office/drawing/2014/main" id="{D672B872-C4B2-012A-6014-59EFE95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6338" y="1883079"/>
            <a:ext cx="1476909" cy="2000616"/>
          </a:xfrm>
          <a:prstGeom prst="rect">
            <a:avLst/>
          </a:prstGeom>
        </p:spPr>
      </p:pic>
      <p:pic>
        <p:nvPicPr>
          <p:cNvPr id="25" name="Picture 24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170191CF-546F-3AF8-D72B-CD750DF2E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871" y="1883079"/>
            <a:ext cx="1474138" cy="2000616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9D01D311-D7ED-444B-4EDB-8BCF556D256A}"/>
              </a:ext>
            </a:extLst>
          </p:cNvPr>
          <p:cNvGrpSpPr/>
          <p:nvPr/>
        </p:nvGrpSpPr>
        <p:grpSpPr>
          <a:xfrm>
            <a:off x="3428356" y="4067048"/>
            <a:ext cx="5975954" cy="366247"/>
            <a:chOff x="2586693" y="4229962"/>
            <a:chExt cx="5975954" cy="36624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558B4F1-66A6-8C44-B70D-69A811407C8D}"/>
                </a:ext>
              </a:extLst>
            </p:cNvPr>
            <p:cNvSpPr/>
            <p:nvPr/>
          </p:nvSpPr>
          <p:spPr>
            <a:xfrm>
              <a:off x="2586693" y="4245866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1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69AFEE0-EA1F-0EEE-B5FD-DA8B796BA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52066" y="4236209"/>
              <a:ext cx="365373" cy="36000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6E54103-B193-41CE-A7FA-8E1F1A8756B5}"/>
                </a:ext>
              </a:extLst>
            </p:cNvPr>
            <p:cNvSpPr/>
            <p:nvPr/>
          </p:nvSpPr>
          <p:spPr>
            <a:xfrm>
              <a:off x="4326082" y="4245866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2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9186BCF-A893-B278-D5FF-3703ADC8F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86082" y="4231558"/>
              <a:ext cx="365373" cy="360000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38E4B90-CA30-309C-D7E1-E1A74E2F6019}"/>
                </a:ext>
              </a:extLst>
            </p:cNvPr>
            <p:cNvSpPr/>
            <p:nvPr/>
          </p:nvSpPr>
          <p:spPr>
            <a:xfrm>
              <a:off x="6062763" y="4244270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3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E32415-5915-321A-671F-D3389608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22763" y="4229962"/>
              <a:ext cx="365373" cy="360000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0414B77-CFEE-00FD-893A-71F1B98E1A92}"/>
                </a:ext>
              </a:extLst>
            </p:cNvPr>
            <p:cNvSpPr/>
            <p:nvPr/>
          </p:nvSpPr>
          <p:spPr>
            <a:xfrm>
              <a:off x="7837274" y="4244270"/>
              <a:ext cx="360000" cy="34569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tlCol="0" anchor="ctr"/>
            <a:lstStyle/>
            <a:p>
              <a:pPr algn="ctr">
                <a:lnSpc>
                  <a:spcPct val="200000"/>
                </a:lnSpc>
              </a:pPr>
              <a:r>
                <a:rPr lang="en-AU" sz="1400" dirty="0">
                  <a:solidFill>
                    <a:schemeClr val="tx1"/>
                  </a:solidFill>
                  <a:latin typeface="Minecraftia" panose="00000400000000000000" pitchFamily="2" charset="0"/>
                  <a:cs typeface="Minecraftia" panose="00000400000000000000" pitchFamily="2" charset="0"/>
                </a:rPr>
                <a:t>4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0E65461-C7FD-1845-BE04-A90F739CE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463" b="95522" l="7353" r="89706">
                          <a14:foregroundMark x1="36765" y1="31343" x2="10294" y2="14925"/>
                          <a14:foregroundMark x1="7353" y1="11940" x2="10294" y2="92537"/>
                          <a14:foregroundMark x1="11765" y1="95522" x2="82353" y2="91045"/>
                          <a14:foregroundMark x1="85294" y1="91045" x2="89706" y2="8955"/>
                          <a14:foregroundMark x1="52941" y1="43284" x2="26471" y2="41791"/>
                          <a14:foregroundMark x1="25000" y1="43284" x2="44118" y2="447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97274" y="4229962"/>
              <a:ext cx="365373" cy="360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4FCE1D2-C5DF-B7BF-D661-D5556ED7B9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0324 L -0.28815 0.3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96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00143 0.314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-0.14284 0.314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0162 L 0.43334 0.311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8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5CA6-6D2B-54AD-EC9F-A42B412134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AU" dirty="0"/>
              <a:t>Intermediate</a:t>
            </a:r>
            <a:br>
              <a:rPr lang="en-AU" dirty="0"/>
            </a:br>
            <a:r>
              <a:rPr lang="en-AU" sz="4800" dirty="0"/>
              <a:t>Identifying Errors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FF5A6196-F8A5-01B0-992B-1F934928D6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117F71-928D-CBDF-07C4-D35288BE36F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102505" y="1151363"/>
            <a:ext cx="3593891" cy="2277637"/>
            <a:chOff x="5335013" y="4215395"/>
            <a:chExt cx="3593891" cy="2277637"/>
          </a:xfrm>
        </p:grpSpPr>
        <p:pic>
          <p:nvPicPr>
            <p:cNvPr id="7" name="Picture 6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208C93E-9B3C-A180-14D3-6AED5509D7C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5013" y="4466165"/>
              <a:ext cx="1493956" cy="20268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5400000">
                <a:rot lat="0" lon="20999997" rev="1500000"/>
              </a:camera>
              <a:lightRig rig="threePt" dir="t"/>
            </a:scene3d>
          </p:spPr>
        </p:pic>
        <p:pic>
          <p:nvPicPr>
            <p:cNvPr id="8" name="Picture 7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1EFDA9EB-79FC-4FCB-53C1-1848E2A2DCC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973884">
              <a:off x="6046553" y="4215395"/>
              <a:ext cx="1510833" cy="20497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2700000">
                <a:rot lat="21156549" lon="20664100" rev="282011"/>
              </a:camera>
              <a:lightRig rig="threePt" dir="t"/>
            </a:scene3d>
          </p:spPr>
        </p:pic>
        <p:pic>
          <p:nvPicPr>
            <p:cNvPr id="9" name="Picture 8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3035A56D-4280-8C61-57D2-79A0BCB0037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88684">
              <a:off x="6640770" y="4243217"/>
              <a:ext cx="1542500" cy="20927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900000">
                <a:rot lat="20689495" lon="21450326" rev="21359279"/>
              </a:camera>
              <a:lightRig rig="threePt" dir="t"/>
            </a:scene3d>
          </p:spPr>
        </p:pic>
        <p:pic>
          <p:nvPicPr>
            <p:cNvPr id="10" name="Picture 9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6F00F26-7A8A-3855-6A28-E143FBFE508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1826" y="4466165"/>
              <a:ext cx="1477078" cy="20039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>
                <a:rot lat="579356" lon="21443218" rev="20686751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2540900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914030" y="967219"/>
            <a:ext cx="956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What’s wrong with this algorithm?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914030" y="1529617"/>
            <a:ext cx="9564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the problem and use your coding cards to show the correct algorithm.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5990CAC-AEE2-2108-D5F6-D960B21A0B46}"/>
              </a:ext>
            </a:extLst>
          </p:cNvPr>
          <p:cNvSpPr/>
          <p:nvPr/>
        </p:nvSpPr>
        <p:spPr>
          <a:xfrm>
            <a:off x="8463516" y="2594344"/>
            <a:ext cx="1871331" cy="2392326"/>
          </a:xfrm>
          <a:prstGeom prst="roundRect">
            <a:avLst/>
          </a:prstGeom>
          <a:noFill/>
          <a:ln w="76200">
            <a:solidFill>
              <a:srgbClr val="6CC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 err="1"/>
          </a:p>
        </p:txBody>
      </p:sp>
      <p:pic>
        <p:nvPicPr>
          <p:cNvPr id="12" name="Picture 11" descr="A screen shot of a game&#10;&#10;Description automatically generated">
            <a:extLst>
              <a:ext uri="{FF2B5EF4-FFF2-40B4-BE49-F238E27FC236}">
                <a16:creationId xmlns:a16="http://schemas.microsoft.com/office/drawing/2014/main" id="{113E6CA1-0BF4-A681-9FA5-12E4D7633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241" y="2777350"/>
            <a:ext cx="8664717" cy="2000616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C0961B3-5D6F-1424-16A7-19B23253F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135" y="2790199"/>
            <a:ext cx="1476909" cy="2000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93BA0-3F78-5D0C-E8EC-7EC121BA2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6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958728" y="782008"/>
            <a:ext cx="956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What’s wrong with this algorithm?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5990CAC-AEE2-2108-D5F6-D960B21A0B46}"/>
              </a:ext>
            </a:extLst>
          </p:cNvPr>
          <p:cNvSpPr/>
          <p:nvPr/>
        </p:nvSpPr>
        <p:spPr>
          <a:xfrm>
            <a:off x="7496218" y="2522395"/>
            <a:ext cx="1779251" cy="2392326"/>
          </a:xfrm>
          <a:prstGeom prst="roundRect">
            <a:avLst/>
          </a:prstGeom>
          <a:noFill/>
          <a:ln w="76200">
            <a:solidFill>
              <a:srgbClr val="6CC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 err="1"/>
          </a:p>
        </p:txBody>
      </p:sp>
      <p:pic>
        <p:nvPicPr>
          <p:cNvPr id="13" name="Picture 12" descr="A close up of a card&#10;&#10;Description automatically generated">
            <a:extLst>
              <a:ext uri="{FF2B5EF4-FFF2-40B4-BE49-F238E27FC236}">
                <a16:creationId xmlns:a16="http://schemas.microsoft.com/office/drawing/2014/main" id="{488EF88A-26A6-E25F-ACC9-76AFA5147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513" y="2706518"/>
            <a:ext cx="6666872" cy="2000616"/>
          </a:xfrm>
          <a:prstGeom prst="rect">
            <a:avLst/>
          </a:prstGeom>
        </p:spPr>
      </p:pic>
      <p:pic>
        <p:nvPicPr>
          <p:cNvPr id="16" name="Picture 15" descr="A screenshot of a game&#10;&#10;Description automatically generated">
            <a:extLst>
              <a:ext uri="{FF2B5EF4-FFF2-40B4-BE49-F238E27FC236}">
                <a16:creationId xmlns:a16="http://schemas.microsoft.com/office/drawing/2014/main" id="{3A3419F1-3BF3-ADA3-D1A0-FA12FE529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388" y="2707903"/>
            <a:ext cx="1476909" cy="19978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6E05A0-3949-C344-098A-4B909F45A94A}"/>
              </a:ext>
            </a:extLst>
          </p:cNvPr>
          <p:cNvSpPr txBox="1"/>
          <p:nvPr/>
        </p:nvSpPr>
        <p:spPr>
          <a:xfrm>
            <a:off x="958727" y="1282869"/>
            <a:ext cx="9564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the problem and use your coding cards to show the correct algorithm.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EF661-F666-9947-7818-80EC7C840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6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5990CAC-AEE2-2108-D5F6-D960B21A0B46}"/>
              </a:ext>
            </a:extLst>
          </p:cNvPr>
          <p:cNvSpPr/>
          <p:nvPr/>
        </p:nvSpPr>
        <p:spPr>
          <a:xfrm>
            <a:off x="4806580" y="2548739"/>
            <a:ext cx="4426872" cy="2392326"/>
          </a:xfrm>
          <a:prstGeom prst="roundRect">
            <a:avLst/>
          </a:prstGeom>
          <a:noFill/>
          <a:ln w="76200">
            <a:solidFill>
              <a:srgbClr val="6CC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 err="1"/>
          </a:p>
        </p:txBody>
      </p:sp>
      <p:pic>
        <p:nvPicPr>
          <p:cNvPr id="15" name="Picture 14" descr="A cartoon character with a black background&#10;&#10;Description automatically generated">
            <a:extLst>
              <a:ext uri="{FF2B5EF4-FFF2-40B4-BE49-F238E27FC236}">
                <a16:creationId xmlns:a16="http://schemas.microsoft.com/office/drawing/2014/main" id="{37212441-FA91-420F-8ABD-3C60C959A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435" y="2744102"/>
            <a:ext cx="7886084" cy="200338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914030" y="807575"/>
            <a:ext cx="956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What’s wrong with this algorithm?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914030" y="1355477"/>
            <a:ext cx="9564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the problem and use your coding cards to show the correct algorithm.</a:t>
            </a:r>
          </a:p>
        </p:txBody>
      </p:sp>
      <p:pic>
        <p:nvPicPr>
          <p:cNvPr id="17" name="Picture 16" descr="A screenshot of a video game&#10;&#10;Description automatically generated">
            <a:extLst>
              <a:ext uri="{FF2B5EF4-FFF2-40B4-BE49-F238E27FC236}">
                <a16:creationId xmlns:a16="http://schemas.microsoft.com/office/drawing/2014/main" id="{7D5FD46A-E09B-95F4-6F0E-7450B1E7E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591" y="2744102"/>
            <a:ext cx="1476909" cy="2003387"/>
          </a:xfrm>
          <a:prstGeom prst="rect">
            <a:avLst/>
          </a:prstGeom>
        </p:spPr>
      </p:pic>
      <p:pic>
        <p:nvPicPr>
          <p:cNvPr id="19" name="Picture 18" descr="A screenshot of a game&#10;&#10;Description automatically generated">
            <a:extLst>
              <a:ext uri="{FF2B5EF4-FFF2-40B4-BE49-F238E27FC236}">
                <a16:creationId xmlns:a16="http://schemas.microsoft.com/office/drawing/2014/main" id="{7F6119DF-A514-BC78-2467-0A54353A6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022" y="2744102"/>
            <a:ext cx="1476909" cy="200338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CAD65F5-9C27-51B0-7B29-F2C6667C0D5E}"/>
              </a:ext>
            </a:extLst>
          </p:cNvPr>
          <p:cNvSpPr/>
          <p:nvPr/>
        </p:nvSpPr>
        <p:spPr>
          <a:xfrm>
            <a:off x="6154402" y="2835909"/>
            <a:ext cx="599374" cy="345692"/>
          </a:xfrm>
          <a:prstGeom prst="roundRect">
            <a:avLst/>
          </a:prstGeom>
          <a:solidFill>
            <a:srgbClr val="6CC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bIns="252000" rtlCol="0" anchor="ctr"/>
          <a:lstStyle/>
          <a:p>
            <a:pPr algn="ctr">
              <a:lnSpc>
                <a:spcPct val="200000"/>
              </a:lnSpc>
            </a:pPr>
            <a:r>
              <a:rPr lang="en-AU" sz="1400" dirty="0">
                <a:solidFill>
                  <a:schemeClr val="tx1"/>
                </a:solidFill>
                <a:latin typeface="Minecraftia" panose="00000400000000000000" pitchFamily="2" charset="0"/>
                <a:cs typeface="Minecraftia" panose="00000400000000000000" pitchFamily="2" charset="0"/>
              </a:rPr>
              <a:t>✔️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DE0F03-180F-6AF4-9A79-B83E1425C5B8}"/>
              </a:ext>
            </a:extLst>
          </p:cNvPr>
          <p:cNvSpPr/>
          <p:nvPr/>
        </p:nvSpPr>
        <p:spPr>
          <a:xfrm>
            <a:off x="7724740" y="2835909"/>
            <a:ext cx="599374" cy="345692"/>
          </a:xfrm>
          <a:prstGeom prst="roundRect">
            <a:avLst/>
          </a:prstGeom>
          <a:solidFill>
            <a:srgbClr val="6CC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bIns="252000" rtlCol="0" anchor="ctr"/>
          <a:lstStyle/>
          <a:p>
            <a:pPr algn="ctr">
              <a:lnSpc>
                <a:spcPct val="200000"/>
              </a:lnSpc>
            </a:pPr>
            <a:r>
              <a:rPr lang="en-AU" sz="1400" dirty="0">
                <a:solidFill>
                  <a:schemeClr val="tx1"/>
                </a:solidFill>
                <a:latin typeface="Minecraftia" panose="00000400000000000000" pitchFamily="2" charset="0"/>
                <a:cs typeface="Minecraftia" panose="00000400000000000000" pitchFamily="2" charset="0"/>
              </a:rPr>
              <a:t>✔️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78578-E9E2-7715-B0FC-308270C49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6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3477 0.04004 C -0.04206 0.04907 -0.05287 0.05393 -0.06433 0.05393 C -0.07722 0.05393 -0.08763 0.04907 -0.09492 0.04004 L -0.12956 3.7037E-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26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3.7037E-6 L 0.03516 0.04004 C 0.04245 0.04907 0.05338 0.05393 0.06484 0.05393 C 0.07799 0.05393 0.08841 0.04907 0.0957 0.04004 L 0.13073 3.7037E-6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3" y="26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78578-E9E2-7715-B0FC-308270C49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  <p:pic>
        <p:nvPicPr>
          <p:cNvPr id="7" name="Online Media 6" title="Learn the Summon Command with Coding Cards - Minecraft Education">
            <a:hlinkClick r:id="" action="ppaction://media"/>
            <a:extLst>
              <a:ext uri="{FF2B5EF4-FFF2-40B4-BE49-F238E27FC236}">
                <a16:creationId xmlns:a16="http://schemas.microsoft.com/office/drawing/2014/main" id="{5138FD80-2801-C842-C9A8-30146FB8148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85442" y="1085953"/>
            <a:ext cx="8688708" cy="49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4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78578-E9E2-7715-B0FC-308270C49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  <p:pic>
        <p:nvPicPr>
          <p:cNvPr id="8" name="Online Media 7" title="Learn the Fill Command with Coding Cards - Minecraft Education">
            <a:hlinkClick r:id="" action="ppaction://media"/>
            <a:extLst>
              <a:ext uri="{FF2B5EF4-FFF2-40B4-BE49-F238E27FC236}">
                <a16:creationId xmlns:a16="http://schemas.microsoft.com/office/drawing/2014/main" id="{0FDD3D36-EEF6-F907-26A4-04A7118BAB0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40692" y="1035353"/>
            <a:ext cx="8473086" cy="47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4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78578-E9E2-7715-B0FC-308270C49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  <p:pic>
        <p:nvPicPr>
          <p:cNvPr id="3" name="Online Media 2" title="Learn the Title Command with Coding Cards - Minecraft Education">
            <a:hlinkClick r:id="" action="ppaction://media"/>
            <a:extLst>
              <a:ext uri="{FF2B5EF4-FFF2-40B4-BE49-F238E27FC236}">
                <a16:creationId xmlns:a16="http://schemas.microsoft.com/office/drawing/2014/main" id="{BF4A1AD4-FE47-D351-0265-55C7097A42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37389" y="1104120"/>
            <a:ext cx="8517221" cy="48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6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Microsoft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830278" y="1943685"/>
            <a:ext cx="956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FF79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ercraftory" panose="02060803060101010101" pitchFamily="18" charset="0"/>
                <a:ea typeface="Tahoma" panose="020B0604030504040204" pitchFamily="34" charset="0"/>
                <a:cs typeface="Tahoma" panose="020B0604030504040204" pitchFamily="34" charset="0"/>
              </a:rPr>
              <a:t>Fill Command</a:t>
            </a:r>
          </a:p>
        </p:txBody>
      </p:sp>
      <p:pic>
        <p:nvPicPr>
          <p:cNvPr id="28" name="Picture 2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334779E-15A0-A637-54FB-7DAE7594AB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69" y="2676790"/>
            <a:ext cx="6400862" cy="2000616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6E2F0789-DBA0-26B5-F4BF-06339179A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178" y="2675805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B2278E48-822E-CC26-3CE6-98B407C47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168" y="2675806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59039090-9EEC-3468-0A9A-FD8944AB5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707" y="2675806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9FB955EC-5D52-E377-9FE8-1E9D73C0D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492" y="2675805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4019924-8100-BAEB-1F70-40327940E515}"/>
              </a:ext>
            </a:extLst>
          </p:cNvPr>
          <p:cNvSpPr txBox="1"/>
          <p:nvPr/>
        </p:nvSpPr>
        <p:spPr>
          <a:xfrm>
            <a:off x="4535168" y="4743609"/>
            <a:ext cx="14753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Helvetica Neue"/>
              </a:rPr>
              <a:t>from</a:t>
            </a:r>
            <a:r>
              <a:rPr lang="en-AU" sz="120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  <a:r>
              <a:rPr lang="en-GB" sz="1200" dirty="0">
                <a:solidFill>
                  <a:srgbClr val="000000"/>
                </a:solidFill>
                <a:effectLst/>
                <a:latin typeface="Helvetica Neue"/>
              </a:rPr>
              <a:t>is the starting x y z coordinate for the fill region (</a:t>
            </a:r>
            <a:r>
              <a:rPr lang="en-GB" sz="1200" dirty="0" err="1">
                <a:solidFill>
                  <a:srgbClr val="000000"/>
                </a:solidFill>
                <a:effectLst/>
                <a:latin typeface="Helvetica Neue"/>
              </a:rPr>
              <a:t>ie</a:t>
            </a:r>
            <a:r>
              <a:rPr lang="en-GB" sz="1200" dirty="0">
                <a:solidFill>
                  <a:srgbClr val="000000"/>
                </a:solidFill>
                <a:effectLst/>
                <a:latin typeface="Helvetica Neue"/>
              </a:rPr>
              <a:t>: first corner block)</a:t>
            </a:r>
            <a:endParaRPr lang="en-AU" sz="1200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4BDE9F-1D76-0F64-4954-6B125D2F0628}"/>
              </a:ext>
            </a:extLst>
          </p:cNvPr>
          <p:cNvSpPr txBox="1"/>
          <p:nvPr/>
        </p:nvSpPr>
        <p:spPr>
          <a:xfrm>
            <a:off x="6168707" y="4743609"/>
            <a:ext cx="14753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Helvetica Neue"/>
              </a:rPr>
              <a:t>to</a:t>
            </a:r>
            <a:r>
              <a:rPr lang="en-GB" sz="1200" dirty="0">
                <a:solidFill>
                  <a:srgbClr val="000000"/>
                </a:solidFill>
                <a:effectLst/>
                <a:latin typeface="Helvetica Neue"/>
              </a:rPr>
              <a:t> is the ending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Helvetica Neue"/>
              </a:rPr>
              <a:t>x y z coordinate for the fill region (</a:t>
            </a:r>
            <a:r>
              <a:rPr lang="en-GB" sz="1200" dirty="0" err="1">
                <a:solidFill>
                  <a:srgbClr val="000000"/>
                </a:solidFill>
                <a:effectLst/>
                <a:latin typeface="Helvetica Neue"/>
              </a:rPr>
              <a:t>ie</a:t>
            </a:r>
            <a:r>
              <a:rPr lang="en-GB" sz="1200" dirty="0">
                <a:solidFill>
                  <a:srgbClr val="000000"/>
                </a:solidFill>
                <a:effectLst/>
                <a:latin typeface="Helvetica Neue"/>
              </a:rPr>
              <a:t>: opposite corner block)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E10560-57FB-2277-ECB7-B35703509986}"/>
              </a:ext>
            </a:extLst>
          </p:cNvPr>
          <p:cNvSpPr txBox="1"/>
          <p:nvPr/>
        </p:nvSpPr>
        <p:spPr>
          <a:xfrm>
            <a:off x="7818697" y="4756058"/>
            <a:ext cx="1475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 err="1">
                <a:solidFill>
                  <a:srgbClr val="000000"/>
                </a:solidFill>
                <a:effectLst/>
                <a:latin typeface="Helvetica Neue"/>
              </a:rPr>
              <a:t>titleName</a:t>
            </a:r>
            <a:r>
              <a:rPr lang="en-GB" sz="1200" b="1" dirty="0">
                <a:solidFill>
                  <a:srgbClr val="000000"/>
                </a:solidFill>
                <a:effectLst/>
                <a:latin typeface="Helvetica Neue"/>
              </a:rPr>
              <a:t> </a:t>
            </a:r>
            <a:r>
              <a:rPr lang="en-GB" sz="1200" dirty="0">
                <a:solidFill>
                  <a:srgbClr val="000000"/>
                </a:solidFill>
                <a:effectLst/>
                <a:latin typeface="Helvetica Neue"/>
              </a:rPr>
              <a:t>is the name of the block to fill the region</a:t>
            </a:r>
            <a:endParaRPr lang="en-AU" sz="1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6C8190-B45B-C519-0E77-6B33257B27B6}"/>
              </a:ext>
            </a:extLst>
          </p:cNvPr>
          <p:cNvSpPr txBox="1"/>
          <p:nvPr/>
        </p:nvSpPr>
        <p:spPr>
          <a:xfrm>
            <a:off x="830278" y="787815"/>
            <a:ext cx="10675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your coding cards to show the following command in the correct order.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C04E7-70DC-705F-E0B3-4FB4BBEF6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7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6" grpId="0"/>
      <p:bldP spid="38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830278" y="1893710"/>
            <a:ext cx="956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FF79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ercraftory" panose="02060803060101010101" pitchFamily="18" charset="0"/>
                <a:ea typeface="Tahoma" panose="020B0604030504040204" pitchFamily="34" charset="0"/>
                <a:cs typeface="Tahoma" panose="020B0604030504040204" pitchFamily="34" charset="0"/>
              </a:rPr>
              <a:t>Summon Command</a:t>
            </a:r>
          </a:p>
        </p:txBody>
      </p:sp>
      <p:pic>
        <p:nvPicPr>
          <p:cNvPr id="22" name="Picture 21" descr="A screenshot of a video game&#10;&#10;Description automatically generated">
            <a:extLst>
              <a:ext uri="{FF2B5EF4-FFF2-40B4-BE49-F238E27FC236}">
                <a16:creationId xmlns:a16="http://schemas.microsoft.com/office/drawing/2014/main" id="{046BC284-601F-E755-8F51-83C521D986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766" y="2635226"/>
            <a:ext cx="4760468" cy="2000616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6E2F0789-DBA0-26B5-F4BF-06339179A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766" y="2634241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B2278E48-822E-CC26-3CE6-98B407C47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365" y="2634242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59039090-9EEC-3468-0A9A-FD8944AB5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295" y="2634242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D2748F7-9DFA-3B62-E36E-34E2B75713EB}"/>
              </a:ext>
            </a:extLst>
          </p:cNvPr>
          <p:cNvSpPr txBox="1"/>
          <p:nvPr/>
        </p:nvSpPr>
        <p:spPr>
          <a:xfrm>
            <a:off x="5355365" y="4743609"/>
            <a:ext cx="1475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 err="1">
                <a:solidFill>
                  <a:srgbClr val="000000"/>
                </a:solidFill>
                <a:effectLst/>
                <a:latin typeface="Helvetica Neue"/>
              </a:rPr>
              <a:t>entityType</a:t>
            </a:r>
            <a:r>
              <a:rPr lang="en-AU" sz="120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  <a:r>
              <a:rPr lang="en-GB" sz="1200" dirty="0">
                <a:solidFill>
                  <a:srgbClr val="000000"/>
                </a:solidFill>
                <a:effectLst/>
                <a:latin typeface="Helvetica Neue"/>
              </a:rPr>
              <a:t>is the name of the entity to summon </a:t>
            </a:r>
            <a:endParaRPr lang="en-AU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5F114A-346B-1ABB-CAB2-E0FD6565CF90}"/>
              </a:ext>
            </a:extLst>
          </p:cNvPr>
          <p:cNvSpPr txBox="1"/>
          <p:nvPr/>
        </p:nvSpPr>
        <p:spPr>
          <a:xfrm>
            <a:off x="6999295" y="4743609"/>
            <a:ext cx="14753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200" b="1" dirty="0" err="1">
                <a:solidFill>
                  <a:srgbClr val="000000"/>
                </a:solidFill>
                <a:effectLst/>
                <a:latin typeface="Helvetica Neue"/>
              </a:rPr>
              <a:t>spawnPos</a:t>
            </a:r>
            <a:r>
              <a:rPr lang="en-GB" sz="1200" dirty="0">
                <a:solidFill>
                  <a:srgbClr val="000000"/>
                </a:solidFill>
                <a:effectLst/>
                <a:latin typeface="Helvetica Neue"/>
              </a:rPr>
              <a:t> is optional. It is the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Helvetica Neue"/>
              </a:rPr>
              <a:t>X y z coordinate where the entity should spawn. If you provide no coordinates, the entity will spawn in the player’s current location.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D9A5FF-713E-E205-74B4-7F19D274A5E0}"/>
              </a:ext>
            </a:extLst>
          </p:cNvPr>
          <p:cNvSpPr txBox="1"/>
          <p:nvPr/>
        </p:nvSpPr>
        <p:spPr>
          <a:xfrm>
            <a:off x="830278" y="787815"/>
            <a:ext cx="10675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your coding cards to show the following command in the correct order.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1DC56-E64D-DEEF-5E56-785CBF641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2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830278" y="1905785"/>
            <a:ext cx="956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FF79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ercraftory" panose="02060803060101010101" pitchFamily="18" charset="0"/>
                <a:ea typeface="Tahoma" panose="020B0604030504040204" pitchFamily="34" charset="0"/>
                <a:cs typeface="Tahoma" panose="020B0604030504040204" pitchFamily="34" charset="0"/>
              </a:rPr>
              <a:t>Title Command</a:t>
            </a:r>
          </a:p>
        </p:txBody>
      </p:sp>
      <p:pic>
        <p:nvPicPr>
          <p:cNvPr id="26" name="Picture 25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02DB006D-C845-74A5-9B91-215B4080E3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69" y="2661750"/>
            <a:ext cx="6400862" cy="2000616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6E2F0789-DBA0-26B5-F4BF-06339179A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569" y="2660766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B2278E48-822E-CC26-3CE6-98B407C47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293" y="2660767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59039090-9EEC-3468-0A9A-FD8944AB5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465" y="2660767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9FB955EC-5D52-E377-9FE8-1E9D73C0D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455" y="2660767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4CE2548-1B1E-39D1-1A20-CD04C3323334}"/>
              </a:ext>
            </a:extLst>
          </p:cNvPr>
          <p:cNvSpPr txBox="1"/>
          <p:nvPr/>
        </p:nvSpPr>
        <p:spPr>
          <a:xfrm>
            <a:off x="4545559" y="4743609"/>
            <a:ext cx="14753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Helvetica Neue"/>
              </a:rPr>
              <a:t>player </a:t>
            </a:r>
            <a:r>
              <a:rPr lang="en-GB" sz="1200" dirty="0">
                <a:solidFill>
                  <a:srgbClr val="000000"/>
                </a:solidFill>
                <a:effectLst/>
                <a:latin typeface="Helvetica Neue"/>
              </a:rPr>
              <a:t>is the name of a player who you want to display a title screen for.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5AA868-D06C-A5C7-6F06-6DE9EE2A6D6E}"/>
              </a:ext>
            </a:extLst>
          </p:cNvPr>
          <p:cNvSpPr txBox="1"/>
          <p:nvPr/>
        </p:nvSpPr>
        <p:spPr>
          <a:xfrm>
            <a:off x="6171111" y="4747077"/>
            <a:ext cx="14833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Helvetica Neue"/>
              </a:rPr>
              <a:t>title : subtitle : </a:t>
            </a:r>
            <a:r>
              <a:rPr lang="en-AU" sz="1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actionbar</a:t>
            </a:r>
            <a:r>
              <a:rPr lang="en-GB" sz="1200" dirty="0">
                <a:solidFill>
                  <a:srgbClr val="000000"/>
                </a:solidFill>
                <a:effectLst/>
                <a:latin typeface="Helvetica Neue"/>
              </a:rPr>
              <a:t> type either title, subtitle or </a:t>
            </a:r>
            <a:r>
              <a:rPr lang="en-GB" sz="1200" dirty="0" err="1">
                <a:solidFill>
                  <a:srgbClr val="000000"/>
                </a:solidFill>
                <a:effectLst/>
                <a:latin typeface="Helvetica Neue"/>
              </a:rPr>
              <a:t>actionbar</a:t>
            </a:r>
            <a:r>
              <a:rPr lang="en-GB" sz="1200" dirty="0">
                <a:solidFill>
                  <a:srgbClr val="000000"/>
                </a:solidFill>
                <a:effectLst/>
                <a:latin typeface="Helvetica Neue"/>
              </a:rPr>
              <a:t>. You can only choose one. Title will provide a larger on screen text. </a:t>
            </a:r>
            <a:endParaRPr lang="en-AU" sz="12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750D31-8B32-B458-3A5F-BB6AF1D6BD48}"/>
              </a:ext>
            </a:extLst>
          </p:cNvPr>
          <p:cNvSpPr txBox="1"/>
          <p:nvPr/>
        </p:nvSpPr>
        <p:spPr>
          <a:xfrm>
            <a:off x="7804650" y="4743609"/>
            <a:ext cx="14997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 err="1">
                <a:solidFill>
                  <a:srgbClr val="000000"/>
                </a:solidFill>
                <a:effectLst/>
                <a:latin typeface="Helvetica Neue"/>
              </a:rPr>
              <a:t>titleText</a:t>
            </a:r>
            <a:r>
              <a:rPr lang="en-GB" sz="1200" b="1" dirty="0">
                <a:solidFill>
                  <a:srgbClr val="000000"/>
                </a:solidFill>
                <a:effectLst/>
                <a:latin typeface="Helvetica Neue"/>
              </a:rPr>
              <a:t> </a:t>
            </a:r>
            <a:r>
              <a:rPr lang="en-GB" sz="1200" dirty="0">
                <a:solidFill>
                  <a:srgbClr val="000000"/>
                </a:solidFill>
                <a:effectLst/>
                <a:latin typeface="Helvetica Neue"/>
              </a:rPr>
              <a:t>is the message you want to appear on screen. </a:t>
            </a:r>
            <a:endParaRPr lang="en-AU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9439DF-9E84-FEF7-A561-839958C6DFDF}"/>
              </a:ext>
            </a:extLst>
          </p:cNvPr>
          <p:cNvSpPr txBox="1"/>
          <p:nvPr/>
        </p:nvSpPr>
        <p:spPr>
          <a:xfrm>
            <a:off x="830278" y="787815"/>
            <a:ext cx="10675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your coding cards to show the following command in the correct order.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E604A6-A375-A541-01CF-E6E9C5463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5CA6-6D2B-54AD-EC9F-A42B41213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6463"/>
            <a:ext cx="7050770" cy="20472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AU" dirty="0"/>
              <a:t>Intermediate</a:t>
            </a:r>
            <a:br>
              <a:rPr lang="en-AU" dirty="0"/>
            </a:br>
            <a:r>
              <a:rPr lang="en-AU" sz="4800" dirty="0"/>
              <a:t>Unpacking Algorithms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117F71-928D-CBDF-07C4-D35288BE36F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102505" y="1151363"/>
            <a:ext cx="3593891" cy="2277637"/>
            <a:chOff x="5335013" y="4215395"/>
            <a:chExt cx="3593891" cy="2277637"/>
          </a:xfrm>
        </p:grpSpPr>
        <p:pic>
          <p:nvPicPr>
            <p:cNvPr id="7" name="Picture 6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208C93E-9B3C-A180-14D3-6AED5509D7C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5013" y="4466165"/>
              <a:ext cx="1493956" cy="20268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5400000">
                <a:rot lat="0" lon="20999997" rev="1500000"/>
              </a:camera>
              <a:lightRig rig="threePt" dir="t"/>
            </a:scene3d>
          </p:spPr>
        </p:pic>
        <p:pic>
          <p:nvPicPr>
            <p:cNvPr id="8" name="Picture 7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1EFDA9EB-79FC-4FCB-53C1-1848E2A2DCC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973884">
              <a:off x="6046553" y="4215395"/>
              <a:ext cx="1510833" cy="20497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2700000">
                <a:rot lat="21156549" lon="20664100" rev="282011"/>
              </a:camera>
              <a:lightRig rig="threePt" dir="t"/>
            </a:scene3d>
          </p:spPr>
        </p:pic>
        <p:pic>
          <p:nvPicPr>
            <p:cNvPr id="9" name="Picture 8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3035A56D-4280-8C61-57D2-79A0BCB0037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88684">
              <a:off x="6640770" y="4243217"/>
              <a:ext cx="1542500" cy="20927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900000">
                <a:rot lat="20689495" lon="21450326" rev="21359279"/>
              </a:camera>
              <a:lightRig rig="threePt" dir="t"/>
            </a:scene3d>
          </p:spPr>
        </p:pic>
        <p:pic>
          <p:nvPicPr>
            <p:cNvPr id="10" name="Picture 9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6F00F26-7A8A-3855-6A28-E143FBFE508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1826" y="4466165"/>
              <a:ext cx="1477078" cy="20039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>
                <a:rot lat="579356" lon="21443218" rev="20686751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922750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914030" y="841484"/>
            <a:ext cx="9564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 your cards in the correct based on the following algorithm.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958728" y="1979584"/>
            <a:ext cx="9564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a button is pressed, THEN summon and spawn a Creeper at world position 267 78 153. </a:t>
            </a:r>
          </a:p>
        </p:txBody>
      </p:sp>
      <p:pic>
        <p:nvPicPr>
          <p:cNvPr id="22" name="Picture 21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A5922653-E0FB-2F98-47B1-2668D1B36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166" y="3429000"/>
            <a:ext cx="6209668" cy="2003387"/>
          </a:xfrm>
          <a:prstGeom prst="rect">
            <a:avLst/>
          </a:prstGeom>
        </p:spPr>
      </p:pic>
      <p:pic>
        <p:nvPicPr>
          <p:cNvPr id="26" name="Picture 25" descr="A screenshot of a video game&#10;&#10;Description automatically generated">
            <a:extLst>
              <a:ext uri="{FF2B5EF4-FFF2-40B4-BE49-F238E27FC236}">
                <a16:creationId xmlns:a16="http://schemas.microsoft.com/office/drawing/2014/main" id="{D3A31970-D885-DD54-2AB4-CCAE8B93E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166" y="3429000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screenshot of a video game&#10;&#10;Description automatically generated">
            <a:extLst>
              <a:ext uri="{FF2B5EF4-FFF2-40B4-BE49-F238E27FC236}">
                <a16:creationId xmlns:a16="http://schemas.microsoft.com/office/drawing/2014/main" id="{5D9DFBE0-DA4C-BBCB-2D68-34342CBBF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304" y="3429000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screenshot of a video game&#10;&#10;Description automatically generated">
            <a:extLst>
              <a:ext uri="{FF2B5EF4-FFF2-40B4-BE49-F238E27FC236}">
                <a16:creationId xmlns:a16="http://schemas.microsoft.com/office/drawing/2014/main" id="{135F316C-89E0-D74D-7F6A-4DB05C3FB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321" y="3429000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screenshot of a video game&#10;&#10;Description automatically generated">
            <a:extLst>
              <a:ext uri="{FF2B5EF4-FFF2-40B4-BE49-F238E27FC236}">
                <a16:creationId xmlns:a16="http://schemas.microsoft.com/office/drawing/2014/main" id="{5F13A4DD-A1D5-5839-2DA3-34A2362C2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502" y="3429000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19BEC7-541B-6D79-F3BC-E369BD045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914030" y="841484"/>
            <a:ext cx="9564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 your cards in the correct based on the following algorithm.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958728" y="1979584"/>
            <a:ext cx="9564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a detector rail is activated, THEN fill from world position 78 45 23 to world position 81 48 23 with air. </a:t>
            </a:r>
          </a:p>
        </p:txBody>
      </p:sp>
      <p:pic>
        <p:nvPicPr>
          <p:cNvPr id="32" name="Picture 31" descr="A screenshot of a video game&#10;&#10;Description automatically generated">
            <a:extLst>
              <a:ext uri="{FF2B5EF4-FFF2-40B4-BE49-F238E27FC236}">
                <a16:creationId xmlns:a16="http://schemas.microsoft.com/office/drawing/2014/main" id="{360ACFCB-4A70-7839-9293-CC402D34F9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064" y="3491345"/>
            <a:ext cx="7791872" cy="2000616"/>
          </a:xfrm>
          <a:prstGeom prst="rect">
            <a:avLst/>
          </a:prstGeom>
        </p:spPr>
      </p:pic>
      <p:pic>
        <p:nvPicPr>
          <p:cNvPr id="26" name="Picture 25" descr="A screenshot of a video game&#10;&#10;Description automatically generated">
            <a:extLst>
              <a:ext uri="{FF2B5EF4-FFF2-40B4-BE49-F238E27FC236}">
                <a16:creationId xmlns:a16="http://schemas.microsoft.com/office/drawing/2014/main" id="{D3A31970-D885-DD54-2AB4-CCAE8B93E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208" y="3490361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screenshot of a video game&#10;&#10;Description automatically generated">
            <a:extLst>
              <a:ext uri="{FF2B5EF4-FFF2-40B4-BE49-F238E27FC236}">
                <a16:creationId xmlns:a16="http://schemas.microsoft.com/office/drawing/2014/main" id="{5D9DFBE0-DA4C-BBCB-2D68-34342CBBF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225" y="3490361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screenshot of a video game&#10;&#10;Description automatically generated">
            <a:extLst>
              <a:ext uri="{FF2B5EF4-FFF2-40B4-BE49-F238E27FC236}">
                <a16:creationId xmlns:a16="http://schemas.microsoft.com/office/drawing/2014/main" id="{135F316C-89E0-D74D-7F6A-4DB05C3FB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242" y="3490361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screenshot of a video game&#10;&#10;Description automatically generated">
            <a:extLst>
              <a:ext uri="{FF2B5EF4-FFF2-40B4-BE49-F238E27FC236}">
                <a16:creationId xmlns:a16="http://schemas.microsoft.com/office/drawing/2014/main" id="{5F13A4DD-A1D5-5839-2DA3-34A2362C2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423" y="3490361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screenshot of a video game&#10;&#10;Description automatically generated">
            <a:extLst>
              <a:ext uri="{FF2B5EF4-FFF2-40B4-BE49-F238E27FC236}">
                <a16:creationId xmlns:a16="http://schemas.microsoft.com/office/drawing/2014/main" id="{40168418-6C37-294B-8867-E22237A20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604" y="3490361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C949C7-33F6-8429-D68C-37B697CC5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4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3D2002-E886-5FBD-DC14-BC80D57D5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77AD2-A86C-A29B-3167-F91F96AFBB33}"/>
              </a:ext>
            </a:extLst>
          </p:cNvPr>
          <p:cNvSpPr txBox="1"/>
          <p:nvPr/>
        </p:nvSpPr>
        <p:spPr>
          <a:xfrm>
            <a:off x="914030" y="841484"/>
            <a:ext cx="9564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 your cards in the correct based on the following algorithm.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08F42-9BDE-42C7-11C3-A5952AB2CB27}"/>
              </a:ext>
            </a:extLst>
          </p:cNvPr>
          <p:cNvSpPr txBox="1"/>
          <p:nvPr/>
        </p:nvSpPr>
        <p:spPr>
          <a:xfrm>
            <a:off x="904272" y="2049379"/>
            <a:ext cx="9564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a daylight detector senses night, THEN a title appears at the nearest player appearing as title message that reads GAME OVER. </a:t>
            </a:r>
          </a:p>
        </p:txBody>
      </p:sp>
      <p:pic>
        <p:nvPicPr>
          <p:cNvPr id="25" name="Picture 24" descr="A screenshot of a video game&#10;&#10;Description automatically generated">
            <a:extLst>
              <a:ext uri="{FF2B5EF4-FFF2-40B4-BE49-F238E27FC236}">
                <a16:creationId xmlns:a16="http://schemas.microsoft.com/office/drawing/2014/main" id="{939F1B7F-5AAC-2CED-2E94-263C11166A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349" y="3737178"/>
            <a:ext cx="8055111" cy="2020012"/>
          </a:xfrm>
          <a:prstGeom prst="rect">
            <a:avLst/>
          </a:prstGeom>
        </p:spPr>
      </p:pic>
      <p:pic>
        <p:nvPicPr>
          <p:cNvPr id="26" name="Picture 25" descr="A screenshot of a video game&#10;&#10;Description automatically generated">
            <a:extLst>
              <a:ext uri="{FF2B5EF4-FFF2-40B4-BE49-F238E27FC236}">
                <a16:creationId xmlns:a16="http://schemas.microsoft.com/office/drawing/2014/main" id="{D3A31970-D885-DD54-2AB4-CCAE8B93E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349" y="3749716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screenshot of a video game&#10;&#10;Description automatically generated">
            <a:extLst>
              <a:ext uri="{FF2B5EF4-FFF2-40B4-BE49-F238E27FC236}">
                <a16:creationId xmlns:a16="http://schemas.microsoft.com/office/drawing/2014/main" id="{5D9DFBE0-DA4C-BBCB-2D68-34342CBBF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712" y="3737178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screenshot of a video game&#10;&#10;Description automatically generated">
            <a:extLst>
              <a:ext uri="{FF2B5EF4-FFF2-40B4-BE49-F238E27FC236}">
                <a16:creationId xmlns:a16="http://schemas.microsoft.com/office/drawing/2014/main" id="{135F316C-89E0-D74D-7F6A-4DB05C3FB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075" y="3737178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screenshot of a video game&#10;&#10;Description automatically generated">
            <a:extLst>
              <a:ext uri="{FF2B5EF4-FFF2-40B4-BE49-F238E27FC236}">
                <a16:creationId xmlns:a16="http://schemas.microsoft.com/office/drawing/2014/main" id="{5F13A4DD-A1D5-5839-2DA3-34A2362C2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438" y="3737178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screenshot of a video game&#10;&#10;Description automatically generated">
            <a:extLst>
              <a:ext uri="{FF2B5EF4-FFF2-40B4-BE49-F238E27FC236}">
                <a16:creationId xmlns:a16="http://schemas.microsoft.com/office/drawing/2014/main" id="{C6E5A362-133C-5B65-2D03-15BB702EB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128" y="3737178"/>
            <a:ext cx="1475332" cy="200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30B318-0C4C-5BE8-B25D-58003EC83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16" y="6070185"/>
            <a:ext cx="42449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3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5CA6-6D2B-54AD-EC9F-A42B412134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AU" dirty="0"/>
              <a:t>Intermediate</a:t>
            </a:r>
            <a:br>
              <a:rPr lang="en-AU" dirty="0"/>
            </a:br>
            <a:r>
              <a:rPr lang="en-AU" sz="4800" dirty="0"/>
              <a:t>Sorting Algorithms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117F71-928D-CBDF-07C4-D35288BE36F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102505" y="1151363"/>
            <a:ext cx="3593891" cy="2277637"/>
            <a:chOff x="5335013" y="4215395"/>
            <a:chExt cx="3593891" cy="2277637"/>
          </a:xfrm>
        </p:grpSpPr>
        <p:pic>
          <p:nvPicPr>
            <p:cNvPr id="7" name="Picture 6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208C93E-9B3C-A180-14D3-6AED5509D7C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5013" y="4466165"/>
              <a:ext cx="1493956" cy="20268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5400000">
                <a:rot lat="0" lon="20999997" rev="1500000"/>
              </a:camera>
              <a:lightRig rig="threePt" dir="t"/>
            </a:scene3d>
          </p:spPr>
        </p:pic>
        <p:pic>
          <p:nvPicPr>
            <p:cNvPr id="8" name="Picture 7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1EFDA9EB-79FC-4FCB-53C1-1848E2A2DCC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973884">
              <a:off x="6046553" y="4215395"/>
              <a:ext cx="1510833" cy="20497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2700000">
                <a:rot lat="21156549" lon="20664100" rev="282011"/>
              </a:camera>
              <a:lightRig rig="threePt" dir="t"/>
            </a:scene3d>
          </p:spPr>
        </p:pic>
        <p:pic>
          <p:nvPicPr>
            <p:cNvPr id="9" name="Picture 8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3035A56D-4280-8C61-57D2-79A0BCB0037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88684">
              <a:off x="6640770" y="4243217"/>
              <a:ext cx="1542500" cy="20927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 fov="900000">
                <a:rot lat="20689495" lon="21450326" rev="21359279"/>
              </a:camera>
              <a:lightRig rig="threePt" dir="t"/>
            </a:scene3d>
          </p:spPr>
        </p:pic>
        <p:pic>
          <p:nvPicPr>
            <p:cNvPr id="10" name="Picture 9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6F00F26-7A8A-3855-6A28-E143FBFE508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1826" y="4466165"/>
              <a:ext cx="1477078" cy="20039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Front">
                <a:rot lat="579356" lon="21443218" rev="20686751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21955227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"/>
</p:tagLst>
</file>

<file path=ppt/theme/theme1.xml><?xml version="1.0" encoding="utf-8"?>
<a:theme xmlns:a="http://schemas.openxmlformats.org/drawingml/2006/main" name="Minecraft Education">
  <a:themeElements>
    <a:clrScheme name="Minecraft">
      <a:dk1>
        <a:sysClr val="windowText" lastClr="000000"/>
      </a:dk1>
      <a:lt1>
        <a:sysClr val="window" lastClr="FFFFFF"/>
      </a:lt1>
      <a:dk2>
        <a:srgbClr val="D0C5C0"/>
      </a:dk2>
      <a:lt2>
        <a:srgbClr val="EDE5E2"/>
      </a:lt2>
      <a:accent1>
        <a:srgbClr val="3A87F4"/>
      </a:accent1>
      <a:accent2>
        <a:srgbClr val="6CC349"/>
      </a:accent2>
      <a:accent3>
        <a:srgbClr val="FF791A"/>
      </a:accent3>
      <a:accent4>
        <a:srgbClr val="D0C5C0"/>
      </a:accent4>
      <a:accent5>
        <a:srgbClr val="5B9FFB"/>
      </a:accent5>
      <a:accent6>
        <a:srgbClr val="86D562"/>
      </a:accent6>
      <a:hlink>
        <a:srgbClr val="000000"/>
      </a:hlink>
      <a:folHlink>
        <a:srgbClr val="000000"/>
      </a:folHlink>
    </a:clrScheme>
    <a:fontScheme name="Minecra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inecraft - Arial.potx" id="{5AB7E25D-D42D-4A46-924C-B8824B9FC667}" vid="{05A8613C-0E90-449D-85CE-F1B7AC3063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6DE690647BF043A1E785424D5F3AFC" ma:contentTypeVersion="16" ma:contentTypeDescription="Create a new document." ma:contentTypeScope="" ma:versionID="46532ec46ae0a4b0ea6ecd225165931a">
  <xsd:schema xmlns:xsd="http://www.w3.org/2001/XMLSchema" xmlns:xs="http://www.w3.org/2001/XMLSchema" xmlns:p="http://schemas.microsoft.com/office/2006/metadata/properties" xmlns:ns2="f89a1030-22d7-4233-82b2-41902af0a105" xmlns:ns3="2ca2638d-a43e-4376-9d67-7fe3ef5fe854" xmlns:ns4="230e9df3-be65-4c73-a93b-d1236ebd677e" targetNamespace="http://schemas.microsoft.com/office/2006/metadata/properties" ma:root="true" ma:fieldsID="0dd06dec75868f678654954a4e249445" ns2:_="" ns3:_="" ns4:_="">
    <xsd:import namespace="f89a1030-22d7-4233-82b2-41902af0a105"/>
    <xsd:import namespace="2ca2638d-a43e-4376-9d67-7fe3ef5fe854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AutoKeyPoints" minOccurs="0"/>
                <xsd:element ref="ns2:MediaServiceKeyPoint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9a1030-22d7-4233-82b2-41902af0a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a2638d-a43e-4376-9d67-7fe3ef5fe85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7f25f87f-5b7b-4784-ad84-e75ee3ec8667}" ma:internalName="TaxCatchAll" ma:showField="CatchAllData" ma:web="2ca2638d-a43e-4376-9d67-7fe3ef5fe8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30e9df3-be65-4c73-a93b-d1236ebd677e" xsi:nil="true"/>
    <lcf76f155ced4ddcb4097134ff3c332f xmlns="f89a1030-22d7-4233-82b2-41902af0a105">
      <Terms xmlns="http://schemas.microsoft.com/office/infopath/2007/PartnerControls"/>
    </lcf76f155ced4ddcb4097134ff3c332f>
    <MediaServiceKeyPoints xmlns="f89a1030-22d7-4233-82b2-41902af0a105" xsi:nil="true"/>
  </documentManagement>
</p:properties>
</file>

<file path=customXml/itemProps1.xml><?xml version="1.0" encoding="utf-8"?>
<ds:datastoreItem xmlns:ds="http://schemas.openxmlformats.org/officeDocument/2006/customXml" ds:itemID="{C420E793-DE4A-468A-8B1D-417DDD61CE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7FA936-7D6F-4F43-AB2D-0C01670ECA8B}">
  <ds:schemaRefs>
    <ds:schemaRef ds:uri="230e9df3-be65-4c73-a93b-d1236ebd677e"/>
    <ds:schemaRef ds:uri="2ca2638d-a43e-4376-9d67-7fe3ef5fe854"/>
    <ds:schemaRef ds:uri="f89a1030-22d7-4233-82b2-41902af0a1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002B5E6-0E5B-411C-A19E-B6882CCB31D1}">
  <ds:schemaRefs>
    <ds:schemaRef ds:uri="2ca2638d-a43e-4376-9d67-7fe3ef5fe854"/>
    <ds:schemaRef ds:uri="http://schemas.microsoft.com/office/2006/metadata/properties"/>
    <ds:schemaRef ds:uri="f89a1030-22d7-4233-82b2-41902af0a105"/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MCEDU_Template_Arial</Template>
  <TotalTime>14598</TotalTime>
  <Words>757</Words>
  <Application>Microsoft Office PowerPoint</Application>
  <PresentationFormat>Widescreen</PresentationFormat>
  <Paragraphs>94</Paragraphs>
  <Slides>19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Helvetica Neue</vt:lpstr>
      <vt:lpstr>Minecraftia</vt:lpstr>
      <vt:lpstr>Minercraftory</vt:lpstr>
      <vt:lpstr>Tahoma</vt:lpstr>
      <vt:lpstr>Wingdings</vt:lpstr>
      <vt:lpstr>Minecraft Education</vt:lpstr>
      <vt:lpstr>Intermediate  Commands</vt:lpstr>
      <vt:lpstr>PowerPoint Presentation</vt:lpstr>
      <vt:lpstr>PowerPoint Presentation</vt:lpstr>
      <vt:lpstr>PowerPoint Presentation</vt:lpstr>
      <vt:lpstr>Intermediate Unpacking Algorithms</vt:lpstr>
      <vt:lpstr>PowerPoint Presentation</vt:lpstr>
      <vt:lpstr>PowerPoint Presentation</vt:lpstr>
      <vt:lpstr>PowerPoint Presentation</vt:lpstr>
      <vt:lpstr>Intermediate Sorting Algorithms</vt:lpstr>
      <vt:lpstr>PowerPoint Presentation</vt:lpstr>
      <vt:lpstr>PowerPoint Presentation</vt:lpstr>
      <vt:lpstr>PowerPoint Presentation</vt:lpstr>
      <vt:lpstr>Intermediate Identifying Errors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Richards</dc:creator>
  <cp:lastModifiedBy>Nathan Richards</cp:lastModifiedBy>
  <cp:revision>13</cp:revision>
  <dcterms:created xsi:type="dcterms:W3CDTF">2023-04-29T23:40:48Z</dcterms:created>
  <dcterms:modified xsi:type="dcterms:W3CDTF">2023-09-28T10:52:12Z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0x010100F16DE690647BF043A1E785424D5F3AFC</vt:lpwstr>
  </property>
</Properties>
</file>